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1152-8A16-46EB-BE25-D2EDD8B19A60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AA65C-5403-4056-923F-A5B9C497413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30338"/>
            <a:ext cx="8001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 Box 148"/>
          <p:cNvSpPr txBox="1">
            <a:spLocks noChangeArrowheads="1"/>
          </p:cNvSpPr>
          <p:nvPr/>
        </p:nvSpPr>
        <p:spPr bwMode="auto">
          <a:xfrm>
            <a:off x="4090674" y="609600"/>
            <a:ext cx="11330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MABA-1.2</a:t>
            </a:r>
          </a:p>
          <a:p>
            <a:pPr algn="ctr"/>
            <a:r>
              <a:rPr lang="en-US" sz="900" dirty="0" smtClean="0"/>
              <a:t>ESI-TOF</a:t>
            </a:r>
            <a:r>
              <a:rPr lang="en-US" sz="900" dirty="0" smtClean="0"/>
              <a:t>, ID</a:t>
            </a:r>
          </a:p>
          <a:p>
            <a:pPr algn="ctr"/>
            <a:r>
              <a:rPr lang="en-US" sz="900" dirty="0" err="1" smtClean="0"/>
              <a:t>Modo</a:t>
            </a:r>
            <a:r>
              <a:rPr lang="en-US" sz="900" dirty="0" smtClean="0"/>
              <a:t> </a:t>
            </a:r>
            <a:r>
              <a:rPr lang="en-US" sz="900" dirty="0" err="1" smtClean="0"/>
              <a:t>Positivo</a:t>
            </a:r>
            <a:endParaRPr lang="en-US" sz="900" dirty="0"/>
          </a:p>
        </p:txBody>
      </p:sp>
      <p:pic>
        <p:nvPicPr>
          <p:cNvPr id="14339" name="Picture 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799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/>
          <p:nvPr/>
        </p:nvSpPr>
        <p:spPr>
          <a:xfrm>
            <a:off x="7315200" y="18288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[</a:t>
            </a:r>
            <a:r>
              <a:rPr lang="en-US" sz="1100" b="1" dirty="0" err="1" smtClean="0"/>
              <a:t>M+Na</a:t>
            </a:r>
            <a:r>
              <a:rPr lang="en-US" sz="1100" b="1" dirty="0" smtClean="0"/>
              <a:t>]</a:t>
            </a:r>
            <a:r>
              <a:rPr lang="en-US" sz="1100" b="1" baseline="30000" dirty="0" smtClean="0"/>
              <a:t>+</a:t>
            </a:r>
            <a:endParaRPr lang="en-US" sz="11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438400" y="5715000"/>
          <a:ext cx="4610100" cy="40005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  <a:gridCol w="15621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Meas. m/z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m/z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err [ppm]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mSigma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Ion Formula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754,5362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754,5357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C40H78NNaO8P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26</Words>
  <Application>Microsoft Office PowerPoint</Application>
  <PresentationFormat>Presentación en pantalla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Bruker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256</cp:revision>
  <dcterms:created xsi:type="dcterms:W3CDTF">2015-07-14T11:37:10Z</dcterms:created>
  <dcterms:modified xsi:type="dcterms:W3CDTF">2017-06-23T07:41:46Z</dcterms:modified>
</cp:coreProperties>
</file>