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3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430338"/>
            <a:ext cx="8001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8" name="Text Box 148"/>
          <p:cNvSpPr txBox="1">
            <a:spLocks noChangeArrowheads="1"/>
          </p:cNvSpPr>
          <p:nvPr/>
        </p:nvSpPr>
        <p:spPr bwMode="auto">
          <a:xfrm>
            <a:off x="3973658" y="609600"/>
            <a:ext cx="13670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MABA-142.2</a:t>
            </a:r>
          </a:p>
          <a:p>
            <a:pPr algn="ctr"/>
            <a:r>
              <a:rPr lang="en-US" sz="900" dirty="0" smtClean="0"/>
              <a:t>ESI-TOF</a:t>
            </a:r>
            <a:r>
              <a:rPr lang="en-US" sz="900" dirty="0" smtClean="0"/>
              <a:t>, ID</a:t>
            </a:r>
          </a:p>
          <a:p>
            <a:pPr algn="ctr"/>
            <a:r>
              <a:rPr lang="en-US" sz="900" dirty="0" err="1" smtClean="0"/>
              <a:t>Modo</a:t>
            </a:r>
            <a:r>
              <a:rPr lang="en-US" sz="900" dirty="0" smtClean="0"/>
              <a:t> </a:t>
            </a:r>
            <a:r>
              <a:rPr lang="en-US" sz="900" dirty="0" err="1" smtClean="0"/>
              <a:t>Positivo</a:t>
            </a:r>
            <a:endParaRPr lang="en-US" sz="900" dirty="0"/>
          </a:p>
        </p:txBody>
      </p:sp>
      <p:pic>
        <p:nvPicPr>
          <p:cNvPr id="14339" name="Picture 2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1"/>
            <a:ext cx="1066800" cy="799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6172200" y="18288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[</a:t>
            </a:r>
            <a:r>
              <a:rPr lang="en-US" sz="1100" b="1" dirty="0" err="1" smtClean="0"/>
              <a:t>M+Na</a:t>
            </a:r>
            <a:r>
              <a:rPr lang="en-US" sz="1100" b="1" dirty="0" smtClean="0"/>
              <a:t>]</a:t>
            </a:r>
            <a:r>
              <a:rPr lang="en-US" sz="1100" b="1" baseline="30000" dirty="0" smtClean="0"/>
              <a:t>+</a:t>
            </a:r>
            <a:endParaRPr lang="en-US" sz="11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430338"/>
            <a:ext cx="8001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8" name="Text Box 148"/>
          <p:cNvSpPr txBox="1">
            <a:spLocks noChangeArrowheads="1"/>
          </p:cNvSpPr>
          <p:nvPr/>
        </p:nvSpPr>
        <p:spPr bwMode="auto">
          <a:xfrm>
            <a:off x="3973658" y="609600"/>
            <a:ext cx="13670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MABA-142.2</a:t>
            </a:r>
          </a:p>
          <a:p>
            <a:pPr algn="ctr"/>
            <a:r>
              <a:rPr lang="en-US" sz="900" dirty="0" smtClean="0"/>
              <a:t>ESI-TOF</a:t>
            </a:r>
            <a:r>
              <a:rPr lang="en-US" sz="900" dirty="0" smtClean="0"/>
              <a:t>, ID</a:t>
            </a:r>
          </a:p>
          <a:p>
            <a:pPr algn="ctr"/>
            <a:r>
              <a:rPr lang="en-US" sz="900" dirty="0" err="1" smtClean="0"/>
              <a:t>Modo</a:t>
            </a:r>
            <a:r>
              <a:rPr lang="en-US" sz="900" dirty="0" smtClean="0"/>
              <a:t> </a:t>
            </a:r>
            <a:r>
              <a:rPr lang="en-US" sz="900" dirty="0" err="1" smtClean="0"/>
              <a:t>Positivo</a:t>
            </a:r>
            <a:endParaRPr lang="en-US" sz="900" dirty="0"/>
          </a:p>
        </p:txBody>
      </p:sp>
      <p:pic>
        <p:nvPicPr>
          <p:cNvPr id="14339" name="Picture 2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1"/>
            <a:ext cx="1066800" cy="799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4724400" y="19050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[</a:t>
            </a:r>
            <a:r>
              <a:rPr lang="en-US" sz="1100" b="1" dirty="0" err="1" smtClean="0"/>
              <a:t>M+Na</a:t>
            </a:r>
            <a:r>
              <a:rPr lang="en-US" sz="1100" b="1" dirty="0" smtClean="0"/>
              <a:t>]</a:t>
            </a:r>
            <a:r>
              <a:rPr lang="en-US" sz="1100" b="1" baseline="30000" dirty="0" smtClean="0"/>
              <a:t>+</a:t>
            </a:r>
            <a:endParaRPr lang="en-US" sz="11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6553200" y="44196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[</a:t>
            </a:r>
            <a:r>
              <a:rPr lang="en-US" sz="1100" b="1" dirty="0" smtClean="0"/>
              <a:t>M+K]</a:t>
            </a:r>
            <a:r>
              <a:rPr lang="en-US" sz="1100" b="1" baseline="30000" dirty="0" smtClean="0"/>
              <a:t>+</a:t>
            </a:r>
            <a:endParaRPr lang="en-US" sz="11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1524000" y="47244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[</a:t>
            </a:r>
            <a:r>
              <a:rPr lang="en-US" sz="1100" b="1" dirty="0" smtClean="0"/>
              <a:t>M+H]</a:t>
            </a:r>
            <a:r>
              <a:rPr lang="en-US" sz="1100" b="1" baseline="30000" dirty="0" smtClean="0"/>
              <a:t>+</a:t>
            </a:r>
            <a:endParaRPr lang="en-US" sz="1100" b="1" dirty="0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2362200" y="5791200"/>
          <a:ext cx="4610100" cy="600075"/>
        </p:xfrm>
        <a:graphic>
          <a:graphicData uri="http://schemas.openxmlformats.org/drawingml/2006/table">
            <a:tbl>
              <a:tblPr/>
              <a:tblGrid>
                <a:gridCol w="762000"/>
                <a:gridCol w="762000"/>
                <a:gridCol w="762000"/>
                <a:gridCol w="762000"/>
                <a:gridCol w="15621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Meas. m/z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m/z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err [ppm]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mSigma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Ion Formula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518,3223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518,3217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C24H50NNaO7P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534,2954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534,2956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C24H50KNO7P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46</Words>
  <Application>Microsoft Office PowerPoint</Application>
  <PresentationFormat>Presentación en pantalla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Diapositiva 1</vt:lpstr>
      <vt:lpstr>Diapositiva 2</vt:lpstr>
    </vt:vector>
  </TitlesOfParts>
  <Company>Bruker Customer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176</cp:revision>
  <dcterms:created xsi:type="dcterms:W3CDTF">2015-07-14T11:37:10Z</dcterms:created>
  <dcterms:modified xsi:type="dcterms:W3CDTF">2017-05-18T09:47:44Z</dcterms:modified>
</cp:coreProperties>
</file>