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68" r:id="rId8"/>
    <p:sldMasterId id="2147483780" r:id="rId9"/>
    <p:sldMasterId id="2147483792" r:id="rId10"/>
    <p:sldMasterId id="2147483804" r:id="rId11"/>
    <p:sldMasterId id="2147483816" r:id="rId12"/>
    <p:sldMasterId id="2147483828" r:id="rId13"/>
    <p:sldMasterId id="2147483840" r:id="rId14"/>
    <p:sldMasterId id="2147483852" r:id="rId15"/>
    <p:sldMasterId id="2147483864" r:id="rId16"/>
    <p:sldMasterId id="2147483876" r:id="rId17"/>
    <p:sldMasterId id="2147483888" r:id="rId18"/>
    <p:sldMasterId id="2147483900" r:id="rId19"/>
    <p:sldMasterId id="2147483912" r:id="rId20"/>
    <p:sldMasterId id="2147483924" r:id="rId21"/>
    <p:sldMasterId id="2147483936" r:id="rId22"/>
    <p:sldMasterId id="2147483948" r:id="rId23"/>
    <p:sldMasterId id="2147483960" r:id="rId24"/>
    <p:sldMasterId id="2147483972" r:id="rId25"/>
    <p:sldMasterId id="2147483984" r:id="rId26"/>
    <p:sldMasterId id="2147483996" r:id="rId27"/>
    <p:sldMasterId id="2147484008" r:id="rId28"/>
    <p:sldMasterId id="2147484020" r:id="rId29"/>
    <p:sldMasterId id="2147484032" r:id="rId30"/>
    <p:sldMasterId id="2147484044" r:id="rId31"/>
    <p:sldMasterId id="2147484056" r:id="rId32"/>
    <p:sldMasterId id="2147484068" r:id="rId33"/>
    <p:sldMasterId id="2147484080" r:id="rId34"/>
    <p:sldMasterId id="2147484092" r:id="rId35"/>
  </p:sldMasterIdLst>
  <p:sldIdLst>
    <p:sldId id="256" r:id="rId36"/>
    <p:sldId id="257" r:id="rId37"/>
    <p:sldId id="258" r:id="rId38"/>
    <p:sldId id="259" r:id="rId39"/>
    <p:sldId id="261" r:id="rId40"/>
    <p:sldId id="262" r:id="rId41"/>
    <p:sldId id="263" r:id="rId42"/>
    <p:sldId id="265" r:id="rId43"/>
    <p:sldId id="266" r:id="rId44"/>
    <p:sldId id="267" r:id="rId45"/>
    <p:sldId id="269" r:id="rId46"/>
    <p:sldId id="270" r:id="rId47"/>
    <p:sldId id="271" r:id="rId48"/>
    <p:sldId id="272" r:id="rId49"/>
    <p:sldId id="273" r:id="rId50"/>
    <p:sldId id="274" r:id="rId51"/>
    <p:sldId id="283" r:id="rId52"/>
    <p:sldId id="284" r:id="rId53"/>
    <p:sldId id="285" r:id="rId54"/>
    <p:sldId id="282" r:id="rId55"/>
    <p:sldId id="287" r:id="rId56"/>
    <p:sldId id="288" r:id="rId57"/>
    <p:sldId id="289" r:id="rId58"/>
    <p:sldId id="290" r:id="rId59"/>
    <p:sldId id="291" r:id="rId60"/>
    <p:sldId id="292" r:id="rId61"/>
    <p:sldId id="293" r:id="rId62"/>
    <p:sldId id="294" r:id="rId63"/>
    <p:sldId id="295" r:id="rId64"/>
    <p:sldId id="296" r:id="rId65"/>
    <p:sldId id="297" r:id="rId66"/>
    <p:sldId id="298" r:id="rId67"/>
    <p:sldId id="299" r:id="rId68"/>
    <p:sldId id="300" r:id="rId69"/>
    <p:sldId id="301" r:id="rId70"/>
    <p:sldId id="302" r:id="rId71"/>
    <p:sldId id="303" r:id="rId72"/>
    <p:sldId id="286" r:id="rId73"/>
    <p:sldId id="304" r:id="rId74"/>
    <p:sldId id="305" r:id="rId75"/>
    <p:sldId id="306" r:id="rId76"/>
    <p:sldId id="307" r:id="rId77"/>
    <p:sldId id="308" r:id="rId78"/>
    <p:sldId id="309" r:id="rId79"/>
    <p:sldId id="310" r:id="rId80"/>
    <p:sldId id="311" r:id="rId81"/>
    <p:sldId id="312" r:id="rId82"/>
    <p:sldId id="313" r:id="rId83"/>
    <p:sldId id="314" r:id="rId84"/>
    <p:sldId id="315" r:id="rId85"/>
    <p:sldId id="316" r:id="rId86"/>
    <p:sldId id="317" r:id="rId87"/>
    <p:sldId id="318" r:id="rId88"/>
    <p:sldId id="319" r:id="rId89"/>
    <p:sldId id="320" r:id="rId90"/>
    <p:sldId id="322" r:id="rId91"/>
    <p:sldId id="323" r:id="rId92"/>
    <p:sldId id="324" r:id="rId93"/>
    <p:sldId id="325" r:id="rId94"/>
    <p:sldId id="326" r:id="rId95"/>
    <p:sldId id="327" r:id="rId96"/>
    <p:sldId id="328" r:id="rId97"/>
    <p:sldId id="329" r:id="rId98"/>
    <p:sldId id="330" r:id="rId99"/>
    <p:sldId id="331" r:id="rId100"/>
    <p:sldId id="332" r:id="rId101"/>
    <p:sldId id="333" r:id="rId102"/>
    <p:sldId id="334" r:id="rId103"/>
    <p:sldId id="335" r:id="rId104"/>
    <p:sldId id="336" r:id="rId105"/>
    <p:sldId id="337" r:id="rId106"/>
    <p:sldId id="338" r:id="rId107"/>
    <p:sldId id="339" r:id="rId108"/>
    <p:sldId id="340" r:id="rId109"/>
    <p:sldId id="341" r:id="rId1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8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7.xml"/><Relationship Id="rId47" Type="http://schemas.openxmlformats.org/officeDocument/2006/relationships/slide" Target="slides/slide12.xml"/><Relationship Id="rId63" Type="http://schemas.openxmlformats.org/officeDocument/2006/relationships/slide" Target="slides/slide28.xml"/><Relationship Id="rId68" Type="http://schemas.openxmlformats.org/officeDocument/2006/relationships/slide" Target="slides/slide33.xml"/><Relationship Id="rId84" Type="http://schemas.openxmlformats.org/officeDocument/2006/relationships/slide" Target="slides/slide49.xml"/><Relationship Id="rId89" Type="http://schemas.openxmlformats.org/officeDocument/2006/relationships/slide" Target="slides/slide54.xml"/><Relationship Id="rId1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07" Type="http://schemas.openxmlformats.org/officeDocument/2006/relationships/slide" Target="slides/slide72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2.xml"/><Relationship Id="rId40" Type="http://schemas.openxmlformats.org/officeDocument/2006/relationships/slide" Target="slides/slide5.xml"/><Relationship Id="rId45" Type="http://schemas.openxmlformats.org/officeDocument/2006/relationships/slide" Target="slides/slide10.xml"/><Relationship Id="rId53" Type="http://schemas.openxmlformats.org/officeDocument/2006/relationships/slide" Target="slides/slide18.xml"/><Relationship Id="rId58" Type="http://schemas.openxmlformats.org/officeDocument/2006/relationships/slide" Target="slides/slide23.xml"/><Relationship Id="rId66" Type="http://schemas.openxmlformats.org/officeDocument/2006/relationships/slide" Target="slides/slide31.xml"/><Relationship Id="rId74" Type="http://schemas.openxmlformats.org/officeDocument/2006/relationships/slide" Target="slides/slide39.xml"/><Relationship Id="rId79" Type="http://schemas.openxmlformats.org/officeDocument/2006/relationships/slide" Target="slides/slide44.xml"/><Relationship Id="rId87" Type="http://schemas.openxmlformats.org/officeDocument/2006/relationships/slide" Target="slides/slide52.xml"/><Relationship Id="rId102" Type="http://schemas.openxmlformats.org/officeDocument/2006/relationships/slide" Target="slides/slide67.xml"/><Relationship Id="rId110" Type="http://schemas.openxmlformats.org/officeDocument/2006/relationships/slide" Target="slides/slide75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6.xml"/><Relationship Id="rId82" Type="http://schemas.openxmlformats.org/officeDocument/2006/relationships/slide" Target="slides/slide47.xml"/><Relationship Id="rId90" Type="http://schemas.openxmlformats.org/officeDocument/2006/relationships/slide" Target="slides/slide55.xml"/><Relationship Id="rId95" Type="http://schemas.openxmlformats.org/officeDocument/2006/relationships/slide" Target="slides/slide60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8.xml"/><Relationship Id="rId48" Type="http://schemas.openxmlformats.org/officeDocument/2006/relationships/slide" Target="slides/slide13.xml"/><Relationship Id="rId56" Type="http://schemas.openxmlformats.org/officeDocument/2006/relationships/slide" Target="slides/slide21.xml"/><Relationship Id="rId64" Type="http://schemas.openxmlformats.org/officeDocument/2006/relationships/slide" Target="slides/slide29.xml"/><Relationship Id="rId69" Type="http://schemas.openxmlformats.org/officeDocument/2006/relationships/slide" Target="slides/slide34.xml"/><Relationship Id="rId77" Type="http://schemas.openxmlformats.org/officeDocument/2006/relationships/slide" Target="slides/slide42.xml"/><Relationship Id="rId100" Type="http://schemas.openxmlformats.org/officeDocument/2006/relationships/slide" Target="slides/slide65.xml"/><Relationship Id="rId105" Type="http://schemas.openxmlformats.org/officeDocument/2006/relationships/slide" Target="slides/slide70.xml"/><Relationship Id="rId11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6.xml"/><Relationship Id="rId72" Type="http://schemas.openxmlformats.org/officeDocument/2006/relationships/slide" Target="slides/slide37.xml"/><Relationship Id="rId80" Type="http://schemas.openxmlformats.org/officeDocument/2006/relationships/slide" Target="slides/slide45.xml"/><Relationship Id="rId85" Type="http://schemas.openxmlformats.org/officeDocument/2006/relationships/slide" Target="slides/slide50.xml"/><Relationship Id="rId93" Type="http://schemas.openxmlformats.org/officeDocument/2006/relationships/slide" Target="slides/slide58.xml"/><Relationship Id="rId98" Type="http://schemas.openxmlformats.org/officeDocument/2006/relationships/slide" Target="slides/slide6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3.xml"/><Relationship Id="rId46" Type="http://schemas.openxmlformats.org/officeDocument/2006/relationships/slide" Target="slides/slide11.xml"/><Relationship Id="rId59" Type="http://schemas.openxmlformats.org/officeDocument/2006/relationships/slide" Target="slides/slide24.xml"/><Relationship Id="rId67" Type="http://schemas.openxmlformats.org/officeDocument/2006/relationships/slide" Target="slides/slide32.xml"/><Relationship Id="rId103" Type="http://schemas.openxmlformats.org/officeDocument/2006/relationships/slide" Target="slides/slide68.xml"/><Relationship Id="rId108" Type="http://schemas.openxmlformats.org/officeDocument/2006/relationships/slide" Target="slides/slide73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6.xml"/><Relationship Id="rId54" Type="http://schemas.openxmlformats.org/officeDocument/2006/relationships/slide" Target="slides/slide19.xml"/><Relationship Id="rId62" Type="http://schemas.openxmlformats.org/officeDocument/2006/relationships/slide" Target="slides/slide27.xml"/><Relationship Id="rId70" Type="http://schemas.openxmlformats.org/officeDocument/2006/relationships/slide" Target="slides/slide35.xml"/><Relationship Id="rId75" Type="http://schemas.openxmlformats.org/officeDocument/2006/relationships/slide" Target="slides/slide40.xml"/><Relationship Id="rId83" Type="http://schemas.openxmlformats.org/officeDocument/2006/relationships/slide" Target="slides/slide48.xml"/><Relationship Id="rId88" Type="http://schemas.openxmlformats.org/officeDocument/2006/relationships/slide" Target="slides/slide53.xml"/><Relationship Id="rId91" Type="http://schemas.openxmlformats.org/officeDocument/2006/relationships/slide" Target="slides/slide56.xml"/><Relationship Id="rId96" Type="http://schemas.openxmlformats.org/officeDocument/2006/relationships/slide" Target="slides/slide61.xml"/><Relationship Id="rId1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1.xml"/><Relationship Id="rId49" Type="http://schemas.openxmlformats.org/officeDocument/2006/relationships/slide" Target="slides/slide14.xml"/><Relationship Id="rId57" Type="http://schemas.openxmlformats.org/officeDocument/2006/relationships/slide" Target="slides/slide22.xml"/><Relationship Id="rId106" Type="http://schemas.openxmlformats.org/officeDocument/2006/relationships/slide" Target="slides/slide71.xml"/><Relationship Id="rId114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9.xml"/><Relationship Id="rId52" Type="http://schemas.openxmlformats.org/officeDocument/2006/relationships/slide" Target="slides/slide17.xml"/><Relationship Id="rId60" Type="http://schemas.openxmlformats.org/officeDocument/2006/relationships/slide" Target="slides/slide25.xml"/><Relationship Id="rId65" Type="http://schemas.openxmlformats.org/officeDocument/2006/relationships/slide" Target="slides/slide30.xml"/><Relationship Id="rId73" Type="http://schemas.openxmlformats.org/officeDocument/2006/relationships/slide" Target="slides/slide38.xml"/><Relationship Id="rId78" Type="http://schemas.openxmlformats.org/officeDocument/2006/relationships/slide" Target="slides/slide43.xml"/><Relationship Id="rId81" Type="http://schemas.openxmlformats.org/officeDocument/2006/relationships/slide" Target="slides/slide46.xml"/><Relationship Id="rId86" Type="http://schemas.openxmlformats.org/officeDocument/2006/relationships/slide" Target="slides/slide51.xml"/><Relationship Id="rId94" Type="http://schemas.openxmlformats.org/officeDocument/2006/relationships/slide" Target="slides/slide59.xml"/><Relationship Id="rId99" Type="http://schemas.openxmlformats.org/officeDocument/2006/relationships/slide" Target="slides/slide64.xml"/><Relationship Id="rId101" Type="http://schemas.openxmlformats.org/officeDocument/2006/relationships/slide" Target="slides/slide6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4.xml"/><Relationship Id="rId109" Type="http://schemas.openxmlformats.org/officeDocument/2006/relationships/slide" Target="slides/slide74.xml"/><Relationship Id="rId34" Type="http://schemas.openxmlformats.org/officeDocument/2006/relationships/slideMaster" Target="slideMasters/slideMaster34.xml"/><Relationship Id="rId50" Type="http://schemas.openxmlformats.org/officeDocument/2006/relationships/slide" Target="slides/slide15.xml"/><Relationship Id="rId55" Type="http://schemas.openxmlformats.org/officeDocument/2006/relationships/slide" Target="slides/slide20.xml"/><Relationship Id="rId76" Type="http://schemas.openxmlformats.org/officeDocument/2006/relationships/slide" Target="slides/slide41.xml"/><Relationship Id="rId97" Type="http://schemas.openxmlformats.org/officeDocument/2006/relationships/slide" Target="slides/slide62.xml"/><Relationship Id="rId104" Type="http://schemas.openxmlformats.org/officeDocument/2006/relationships/slide" Target="slides/slide6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6.xml"/><Relationship Id="rId92" Type="http://schemas.openxmlformats.org/officeDocument/2006/relationships/slide" Target="slides/slide5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69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89174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101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740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258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287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3449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3164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7327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14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9209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3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739116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188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401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089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3593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192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1244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6894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4874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968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64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513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2966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2013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4844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9352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4718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4611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967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87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0880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395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6245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5571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8453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5962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0181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1005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6171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3194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89982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10315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3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65226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1384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3599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9025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4013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295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7906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6255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85657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6649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18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270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5302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9340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7279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5860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2358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8587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1220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454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6796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5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6482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3940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4755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9156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4719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1068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99036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8826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03553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2264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80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9913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8249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1276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6051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6000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1499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8218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717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9321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5576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58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420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3656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4496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2904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8228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9823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91083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81233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09864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1496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84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05129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244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805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95742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7061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3947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65473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8294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1926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34038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2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4553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806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5571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273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0524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5135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2088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266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8648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913436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4131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17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76679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8985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7530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8720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2726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3462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037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234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7509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1926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203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0194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89235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72911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8235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0301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3438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10528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209413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3303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8673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18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43878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8672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1190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6533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7810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5590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2721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450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6294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0259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48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0195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86141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03951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2986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84041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8281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5383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00155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64624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31834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9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191485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16750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10885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8090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82599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5140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51779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57302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525028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18222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38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96722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27642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01595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12549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3064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92695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4122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07297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56860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1699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442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6427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35282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041409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45160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87626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548194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976191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18928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1541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03985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994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839609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932687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0200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30454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90199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37386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83044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739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51800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11165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17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4651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05880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054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23360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58335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297630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63165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0976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50127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02044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16337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1584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211551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64098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85046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70215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90101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83350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60239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95304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425622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64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81538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05074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899318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4478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77821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73276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07910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11335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86007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14876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131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6541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2740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78781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16023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27699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69968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37318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84369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063986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52781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21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24918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114848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44406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60054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88264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301197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85597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64204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83259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3333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426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33183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07031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85701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04403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38865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01971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21569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58350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59044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915236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630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8455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21383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60856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63473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1775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25490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75482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718686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98807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60348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0814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81811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32524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588839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691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97959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15112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641765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92382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3909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11137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983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58297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77468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47576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604612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37926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3929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19245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92144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544028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11899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723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36022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44881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20933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82531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8379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84814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10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19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401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799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194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2000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691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200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294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16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51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274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9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0425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944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203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0001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312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14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2249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773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000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403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3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86206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9922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066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2049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852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256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737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529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767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890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1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3076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509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180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036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334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6232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5295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55651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7172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3110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59697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8433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0888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668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126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378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529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623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550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018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4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4869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8075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482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42791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4024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4024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052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7976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752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06181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6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75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8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0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0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9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6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4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28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5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4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2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3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4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6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4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3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2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02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6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6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9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79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4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27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9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7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2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9903-55B9-4C35-A125-6D8FBBA8EF8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/>
              <a:t>29/04/2015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AC7B-CA00-4B3D-95BC-EF591411C784}" type="slidenum">
              <a:rPr lang="es-E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96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" Target="slide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slide" Target="slide1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8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1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6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7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8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0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9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microsoft.com/office/2007/relationships/media" Target="../media/media6.wav"/><Relationship Id="rId7" Type="http://schemas.openxmlformats.org/officeDocument/2006/relationships/image" Target="../media/image4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wav"/><Relationship Id="rId9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3.wav"/><Relationship Id="rId7" Type="http://schemas.openxmlformats.org/officeDocument/2006/relationships/image" Target="../media/image1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10" Type="http://schemas.openxmlformats.org/officeDocument/2006/relationships/slide" Target="slide3.xml"/><Relationship Id="rId4" Type="http://schemas.openxmlformats.org/officeDocument/2006/relationships/audio" Target="../media/media3.wav"/><Relationship Id="rId9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2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slide" Target="slide21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2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1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26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29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4.xml"/><Relationship Id="rId5" Type="http://schemas.openxmlformats.org/officeDocument/2006/relationships/slide" Target="slide30.xml"/><Relationship Id="rId4" Type="http://schemas.openxmlformats.org/officeDocument/2006/relationships/slide" Target="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3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6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3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3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7.xml"/><Relationship Id="rId5" Type="http://schemas.openxmlformats.org/officeDocument/2006/relationships/slide" Target="slide24.xml"/><Relationship Id="rId4" Type="http://schemas.openxmlformats.org/officeDocument/2006/relationships/slide" Target="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8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37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6.wav"/><Relationship Id="rId7" Type="http://schemas.openxmlformats.org/officeDocument/2006/relationships/image" Target="../media/image9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10" Type="http://schemas.openxmlformats.org/officeDocument/2006/relationships/slide" Target="slide38.xml"/><Relationship Id="rId4" Type="http://schemas.openxmlformats.org/officeDocument/2006/relationships/audio" Target="../media/media6.wav"/><Relationship Id="rId9" Type="http://schemas.openxmlformats.org/officeDocument/2006/relationships/image" Target="../media/image8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39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slide" Target="slide40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9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4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0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3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1.xml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4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4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47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4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4.xml"/><Relationship Id="rId4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50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4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slide" Target="slide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6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5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6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5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5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5.wav"/><Relationship Id="rId7" Type="http://schemas.openxmlformats.org/officeDocument/2006/relationships/image" Target="../media/image11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10" Type="http://schemas.openxmlformats.org/officeDocument/2006/relationships/slide" Target="slide56.xml"/><Relationship Id="rId4" Type="http://schemas.openxmlformats.org/officeDocument/2006/relationships/audio" Target="../media/media5.wav"/><Relationship Id="rId9" Type="http://schemas.openxmlformats.org/officeDocument/2006/relationships/image" Target="../media/image8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8.xml"/><Relationship Id="rId7" Type="http://schemas.openxmlformats.org/officeDocument/2006/relationships/image" Target="../media/image12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slide" Target="slide57.xml"/><Relationship Id="rId5" Type="http://schemas.openxmlformats.org/officeDocument/2006/relationships/slide" Target="slide58.xml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9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59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5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8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6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0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5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3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321.xml"/><Relationship Id="rId4" Type="http://schemas.openxmlformats.org/officeDocument/2006/relationships/image" Target="../media/image1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6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6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6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68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6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354.xml"/><Relationship Id="rId4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7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6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7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microsoft.com/office/2007/relationships/media" Target="../media/media5.wav"/><Relationship Id="rId7" Type="http://schemas.openxmlformats.org/officeDocument/2006/relationships/image" Target="../media/image10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376.xml"/><Relationship Id="rId10" Type="http://schemas.openxmlformats.org/officeDocument/2006/relationships/image" Target="../media/image13.png"/><Relationship Id="rId4" Type="http://schemas.openxmlformats.org/officeDocument/2006/relationships/audio" Target="../media/media5.wav"/><Relationship Id="rId9" Type="http://schemas.openxmlformats.org/officeDocument/2006/relationships/slide" Target="slide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6.xml"/><Relationship Id="rId7" Type="http://schemas.openxmlformats.org/officeDocument/2006/relationships/image" Target="../media/image14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slide" Target="slide1.xml"/><Relationship Id="rId5" Type="http://schemas.openxmlformats.org/officeDocument/2006/relationships/slide" Target="slide75.xml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10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9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1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FF0000"/>
            </a:gs>
            <a:gs pos="8000">
              <a:srgbClr val="FF0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49003" y="2996952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3096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Ayuda a Mickey Mouse a ordenar los siguientes diálogos.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3403" y="3417155"/>
            <a:ext cx="6400800" cy="17526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Explosión 1">
            <a:hlinkClick r:id="rId5" action="ppaction://hlinksldjump"/>
          </p:cNvPr>
          <p:cNvSpPr/>
          <p:nvPr/>
        </p:nvSpPr>
        <p:spPr>
          <a:xfrm>
            <a:off x="3285346" y="4773524"/>
            <a:ext cx="2664296" cy="1669242"/>
          </a:xfrm>
          <a:prstGeom prst="irregularSeal1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latin typeface="Comic Sans MS" pitchFamily="66" charset="0"/>
              </a:rPr>
              <a:t>Comenzar</a:t>
            </a:r>
            <a:endParaRPr lang="es-ES" sz="2000" dirty="0">
              <a:latin typeface="Comic Sans MS" pitchFamily="66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48" y="2060848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4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52364" y="31561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13544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50503"/>
            <a:ext cx="6647069" cy="481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>
            <a:hlinkClick r:id="rId6" action="ppaction://hlinksldjump"/>
          </p:cNvPr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9" name="8 Rectángulo">
            <a:hlinkClick r:id="rId7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</a:t>
            </a:r>
            <a:r>
              <a:rPr lang="es-ES" sz="1600" dirty="0" err="1">
                <a:solidFill>
                  <a:prstClr val="black"/>
                </a:solidFill>
                <a:latin typeface="Comic Sans MS" pitchFamily="66" charset="0"/>
              </a:rPr>
              <a:t>vemos</a:t>
            </a:r>
            <a:r>
              <a:rPr lang="es-ES" sz="1600" dirty="0" err="1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r>
              <a:rPr lang="es-ES" sz="1600" dirty="0" err="1" smtClean="0">
                <a:latin typeface="Comic Sans MS" pitchFamily="66" charset="0"/>
              </a:rPr>
              <a:t>¡</a:t>
            </a:r>
            <a:r>
              <a:rPr lang="es-ES" sz="1600" dirty="0" err="1">
                <a:latin typeface="Comic Sans MS" pitchFamily="66" charset="0"/>
              </a:rPr>
              <a:t>Adiós</a:t>
            </a:r>
            <a:r>
              <a:rPr lang="es-ES" sz="1600" dirty="0">
                <a:latin typeface="Comic Sans MS" pitchFamily="66" charset="0"/>
              </a:rPr>
              <a:t>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Rectángulo">
            <a:hlinkClick r:id="rId7" action="ppaction://hlinksldjump"/>
          </p:cNvPr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Voy a casa ya. ¿Mañana irás al colegio?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28414" y="1196752"/>
            <a:ext cx="13559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06798" y="2378260"/>
            <a:ext cx="1550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Bien, aunque me duele un poco la garganta</a:t>
            </a:r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491880" y="3358120"/>
            <a:ext cx="15709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</p:spTree>
    <p:extLst>
      <p:ext uri="{BB962C8B-B14F-4D97-AF65-F5344CB8AC3E}">
        <p14:creationId xmlns:p14="http://schemas.microsoft.com/office/powerpoint/2010/main" val="66041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9992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69783"/>
            <a:ext cx="2736304" cy="289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32354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19872" y="28513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41477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987681"/>
            <a:ext cx="6647069" cy="481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8 Rectángulo">
            <a:hlinkClick r:id="rId6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</a:t>
            </a: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vemos.</a:t>
            </a:r>
            <a:r>
              <a:rPr lang="es-ES" sz="1600" dirty="0">
                <a:latin typeface="Comic Sans MS" pitchFamily="66" charset="0"/>
              </a:rPr>
              <a:t> ¡Adiós!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Rectángulo">
            <a:hlinkClick r:id="rId7" action="ppaction://hlinksldjump"/>
          </p:cNvPr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Voy a 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casa. </a:t>
            </a: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¿Mañana irás al colegio?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15854" y="1124744"/>
            <a:ext cx="13559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06798" y="2378260"/>
            <a:ext cx="1550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Bien, aunque me duele un poco la garganta</a:t>
            </a:r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946617" y="4998568"/>
            <a:ext cx="16561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3491880" y="3415671"/>
            <a:ext cx="15709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</p:spTree>
    <p:extLst>
      <p:ext uri="{BB962C8B-B14F-4D97-AF65-F5344CB8AC3E}">
        <p14:creationId xmlns:p14="http://schemas.microsoft.com/office/powerpoint/2010/main" val="141455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35896" y="38452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17179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91826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23928" y="328498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19257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71" y="958950"/>
            <a:ext cx="6647069" cy="481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8 Rectángulo">
            <a:hlinkClick r:id="rId6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</a:t>
            </a: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vemos.</a:t>
            </a:r>
            <a:r>
              <a:rPr lang="es-ES" sz="1600" dirty="0">
                <a:latin typeface="Comic Sans MS" pitchFamily="66" charset="0"/>
              </a:rPr>
              <a:t> ¡Adiós!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322943" y="1070051"/>
            <a:ext cx="13559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06798" y="2378260"/>
            <a:ext cx="1550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Bien, aunque me duele un poco la garganta</a:t>
            </a:r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491880" y="3415671"/>
            <a:ext cx="15709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946617" y="4998568"/>
            <a:ext cx="16561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76256" y="3459541"/>
            <a:ext cx="14693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casa ya. ¿Mañana irás al colegio?</a:t>
            </a:r>
          </a:p>
        </p:txBody>
      </p:sp>
    </p:spTree>
    <p:extLst>
      <p:ext uri="{BB962C8B-B14F-4D97-AF65-F5344CB8AC3E}">
        <p14:creationId xmlns:p14="http://schemas.microsoft.com/office/powerpoint/2010/main" val="201823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5192" y="3717032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77647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95968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56900" y="597170"/>
            <a:ext cx="609600" cy="609600"/>
          </a:xfrm>
          <a:prstGeom prst="rect">
            <a:avLst/>
          </a:prstGeom>
        </p:spPr>
      </p:pic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7" name="j021409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42897"/>
            <a:ext cx="7306082" cy="529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277419" y="1463570"/>
            <a:ext cx="13559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179887" y="2754505"/>
            <a:ext cx="1550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Bien, aunque me duele un poco la garganta</a:t>
            </a:r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191464" y="3889213"/>
            <a:ext cx="15709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702709" y="5691705"/>
            <a:ext cx="16561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012160" y="4077072"/>
            <a:ext cx="14693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casa ya. ¿Mañana irás al colegio?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556192" y="5560998"/>
            <a:ext cx="136815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vemos</a:t>
            </a:r>
            <a:r>
              <a:rPr lang="es-ES" sz="11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r>
              <a:rPr lang="es-ES" sz="1100" dirty="0">
                <a:latin typeface="Comic Sans MS" pitchFamily="66" charset="0"/>
              </a:rPr>
              <a:t> ¡Adiós!</a:t>
            </a:r>
            <a:endParaRPr lang="es-ES" sz="1100" dirty="0">
              <a:solidFill>
                <a:prstClr val="black"/>
              </a:solidFill>
              <a:latin typeface="Comic Sans MS" pitchFamily="66" charset="0"/>
            </a:endParaRPr>
          </a:p>
          <a:p>
            <a:pPr lvl="0" algn="ctr"/>
            <a:endParaRPr lang="es-ES" sz="11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867328" y="286630"/>
            <a:ext cx="4625117" cy="6681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400" dirty="0" smtClean="0">
                <a:latin typeface="Comic Sans MS" pitchFamily="66" charset="0"/>
              </a:rPr>
              <a:t>¡¡GENiAL!!</a:t>
            </a:r>
            <a:endParaRPr lang="es-ES" sz="4400" dirty="0">
              <a:latin typeface="Comic Sans MS" pitchFamily="66" charset="0"/>
            </a:endParaRP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4" y="85252"/>
            <a:ext cx="1818033" cy="1903587"/>
          </a:xfrm>
          <a:prstGeom prst="rect">
            <a:avLst/>
          </a:prstGeom>
        </p:spPr>
      </p:pic>
      <p:sp>
        <p:nvSpPr>
          <p:cNvPr id="17" name="16 Flecha curvada hacia abajo">
            <a:hlinkClick r:id="rId9" action="ppaction://hlinksldjump"/>
          </p:cNvPr>
          <p:cNvSpPr/>
          <p:nvPr/>
        </p:nvSpPr>
        <p:spPr>
          <a:xfrm>
            <a:off x="7164287" y="173104"/>
            <a:ext cx="1872209" cy="781721"/>
          </a:xfrm>
          <a:prstGeom prst="curved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Comic Sans MS" pitchFamily="66" charset="0"/>
              </a:rPr>
              <a:t>Siguiente historia</a:t>
            </a:r>
            <a:endParaRPr lang="es-ES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7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83324" y="591775"/>
            <a:ext cx="609600" cy="172929"/>
          </a:xfrm>
          <a:prstGeom prst="rect">
            <a:avLst/>
          </a:prstGeom>
        </p:spPr>
      </p:pic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390" y="1563745"/>
            <a:ext cx="6136642" cy="444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>
            <a:hlinkClick r:id="rId9" action="ppaction://hlinksldjump"/>
          </p:cNvPr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Bien, aunque me duele un poco la garganta</a:t>
            </a:r>
            <a:r>
              <a:rPr lang="es-ES" dirty="0" smtClean="0">
                <a:latin typeface="Comic Sans MS" pitchFamily="66" charset="0"/>
              </a:rPr>
              <a:t>. 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6" name="5 Rectángulo">
            <a:hlinkClick r:id="rId9" action="ppaction://hlinksldjump"/>
          </p:cNvPr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Eso es que has cogido frío. ¿Has comido helados?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7" name="6 Rectángulo">
            <a:hlinkClick r:id="rId10" action="ppaction://hlinksldjump"/>
          </p:cNvPr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Hola Ana, ¿qué tal estas?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8" name="7 Rectángulo">
            <a:hlinkClick r:id="rId9" action="ppaction://hlinksldjump"/>
          </p:cNvPr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Si, he comido uno después de comer. ¿Dónde vas ahora?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9" name="8 Rectángulo">
            <a:hlinkClick r:id="rId9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Si espero poder  ir, así que mañana nos vemos</a:t>
            </a:r>
            <a:r>
              <a:rPr lang="es-ES" sz="1600" dirty="0" smtClean="0">
                <a:latin typeface="Comic Sans MS" pitchFamily="66" charset="0"/>
              </a:rPr>
              <a:t>. ¡Adiós!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0" name="9 Rectángulo">
            <a:hlinkClick r:id="rId9" action="ppaction://hlinksldjump"/>
          </p:cNvPr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Comic Sans MS" pitchFamily="66" charset="0"/>
              </a:rPr>
              <a:t>Voy a casa ya. ¿Mañana irás al colegio?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203848" y="260648"/>
            <a:ext cx="4968552" cy="10055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Comic Sans MS" pitchFamily="66" charset="0"/>
              </a:rPr>
              <a:t>ANA Y BEA SE ENCUENTRAN EN EL PARQUE</a:t>
            </a:r>
            <a:endParaRPr lang="es-E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0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27984" y="587151"/>
            <a:ext cx="609600" cy="6096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1" y="1448159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Buenas tardes Lucas. ¿Has merendado ya?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5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Voy a jugar al tenis. ¿Quieres venirte?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34193" y="5381400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¡Muchas Gracias Marcos!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23527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Claro que si, te acompaño encantado.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8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Si, acabo de comer un bocadillo. ¿Tú que haces? 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Vale, pero ¿me acompañas a por la raqueta por  favor?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131840" y="335726"/>
            <a:ext cx="5184576" cy="861025"/>
          </a:xfrm>
          <a:prstGeom prst="rect">
            <a:avLst/>
          </a:prstGeom>
          <a:solidFill>
            <a:srgbClr val="08581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latin typeface="Comic Sans MS" pitchFamily="66" charset="0"/>
              </a:rPr>
              <a:t>LUCAS Y MARCOS JUEGAN JUNTOS</a:t>
            </a:r>
            <a:endParaRPr lang="es-ES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3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04048" y="4581128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43735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2423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7864" y="2996952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44359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1" y="1003243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/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393851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¡Muchas Gracias Marcos!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09650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Claro que si, te acompaño encantado.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24125" y="1263806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</p:spTree>
    <p:extLst>
      <p:ext uri="{BB962C8B-B14F-4D97-AF65-F5344CB8AC3E}">
        <p14:creationId xmlns:p14="http://schemas.microsoft.com/office/powerpoint/2010/main" val="14272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5192" y="38452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945" y="2818780"/>
            <a:ext cx="2922093" cy="309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95700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31840" y="28513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353097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1" y="1003243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/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8" y="5393851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¡Muchas Gracias Marcos!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7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Claro que si, te acompaño encantado</a:t>
            </a:r>
            <a:r>
              <a:rPr lang="es-ES" sz="16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12 Marcador de contenido"/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24125" y="1263806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023592" y="2489344"/>
            <a:ext cx="1296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</a:p>
        </p:txBody>
      </p:sp>
    </p:spTree>
    <p:extLst>
      <p:ext uri="{BB962C8B-B14F-4D97-AF65-F5344CB8AC3E}">
        <p14:creationId xmlns:p14="http://schemas.microsoft.com/office/powerpoint/2010/main" val="40780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5192" y="364502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39966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34695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82244" y="3727655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34922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1" y="1003243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/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2 Marcador de contenido"/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393851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b="1" dirty="0" smtClean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Muchas Gracias Marcos!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7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Claro que si, te acompaño encantado.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24125" y="1263806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023592" y="2489344"/>
            <a:ext cx="1296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709332" y="3717032"/>
            <a:ext cx="14223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</a:p>
        </p:txBody>
      </p:sp>
    </p:spTree>
    <p:extLst>
      <p:ext uri="{BB962C8B-B14F-4D97-AF65-F5344CB8AC3E}">
        <p14:creationId xmlns:p14="http://schemas.microsoft.com/office/powerpoint/2010/main" val="19089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27984" y="3648273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779" y="2830330"/>
            <a:ext cx="2694409" cy="285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Siguiente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124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95936" y="436510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14992"/>
            <a:ext cx="2952328" cy="3128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48324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08384" y="3371732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88459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811" y="1052736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/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2 Marcador de contenido"/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393851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¡Muchas Gracias Marcos!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7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Claro que si, te acompaño encantado.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24125" y="1263806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023592" y="2489344"/>
            <a:ext cx="1296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709332" y="3717032"/>
            <a:ext cx="14223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131840" y="5093769"/>
            <a:ext cx="1440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</a:p>
        </p:txBody>
      </p:sp>
    </p:spTree>
    <p:extLst>
      <p:ext uri="{BB962C8B-B14F-4D97-AF65-F5344CB8AC3E}">
        <p14:creationId xmlns:p14="http://schemas.microsoft.com/office/powerpoint/2010/main" val="23297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8396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612" y="2852934"/>
            <a:ext cx="2808312" cy="2975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714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77444" y="31561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65918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811" y="1052736"/>
            <a:ext cx="646660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2 Marcador de contenido"/>
          <p:cNvSpPr txBox="1">
            <a:spLocks/>
          </p:cNvSpPr>
          <p:nvPr/>
        </p:nvSpPr>
        <p:spPr>
          <a:xfrm>
            <a:off x="323528" y="1359914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2 Marcador de contenido"/>
          <p:cNvSpPr txBox="1">
            <a:spLocks/>
          </p:cNvSpPr>
          <p:nvPr/>
        </p:nvSpPr>
        <p:spPr>
          <a:xfrm>
            <a:off x="314579" y="237000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393851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¡Muchas Gracias Marcos!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7" y="33776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34193" y="4385739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29906" y="335727"/>
            <a:ext cx="1886373" cy="10081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24125" y="1263806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023592" y="2489344"/>
            <a:ext cx="1296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709332" y="3717032"/>
            <a:ext cx="14223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131840" y="5093769"/>
            <a:ext cx="1440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020272" y="3717032"/>
            <a:ext cx="131496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Claro que si, te acompaño encantado.</a:t>
            </a:r>
          </a:p>
        </p:txBody>
      </p:sp>
    </p:spTree>
    <p:extLst>
      <p:ext uri="{BB962C8B-B14F-4D97-AF65-F5344CB8AC3E}">
        <p14:creationId xmlns:p14="http://schemas.microsoft.com/office/powerpoint/2010/main" val="30975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67944" y="4130217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5"/>
            <a:ext cx="2448272" cy="259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96952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6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95355" y="2764160"/>
            <a:ext cx="609600" cy="6096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926" y="1412776"/>
            <a:ext cx="6828012" cy="532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68932" y="1700808"/>
            <a:ext cx="144016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Buenas tardes Lucas. ¿Has merendado ya?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089036" y="3068960"/>
            <a:ext cx="1296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acabo de comer un bocadillo. ¿Tú que haces?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627784" y="4308052"/>
            <a:ext cx="14223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Voy a jugar al tenis. ¿Quieres venirte?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051720" y="5609294"/>
            <a:ext cx="1440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Vale, pero ¿me acompañas a por la raqueta por  favor?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122865" y="4294604"/>
            <a:ext cx="131496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Claro que si, te acompaño encantado.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513451" y="5778570"/>
            <a:ext cx="17434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¡Muchas Gracias Marcos!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74" y="236439"/>
            <a:ext cx="465137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4" y="85252"/>
            <a:ext cx="1818033" cy="1903587"/>
          </a:xfrm>
          <a:prstGeom prst="rect">
            <a:avLst/>
          </a:prstGeom>
        </p:spPr>
      </p:pic>
      <p:sp>
        <p:nvSpPr>
          <p:cNvPr id="20" name="19 Flecha curvada hacia abajo">
            <a:hlinkClick r:id="rId10" action="ppaction://hlinksldjump"/>
          </p:cNvPr>
          <p:cNvSpPr/>
          <p:nvPr/>
        </p:nvSpPr>
        <p:spPr>
          <a:xfrm>
            <a:off x="7164287" y="173104"/>
            <a:ext cx="1872209" cy="781721"/>
          </a:xfrm>
          <a:prstGeom prst="curved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Comic Sans MS" pitchFamily="66" charset="0"/>
                <a:hlinkClick r:id="rId10" action="ppaction://hlinksldjump"/>
              </a:rPr>
              <a:t>Siguiente</a:t>
            </a:r>
            <a:r>
              <a:rPr lang="es-ES" b="1" dirty="0" smtClean="0">
                <a:solidFill>
                  <a:schemeClr val="tx2"/>
                </a:solidFill>
                <a:latin typeface="Comic Sans MS" pitchFamily="66" charset="0"/>
              </a:rPr>
              <a:t> historia</a:t>
            </a:r>
            <a:endParaRPr lang="es-ES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08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731168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14198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latin typeface="Comic Sans MS" pitchFamily="66" charset="0"/>
              </a:rPr>
              <a:t>Pues no tengo idea. Pregunta a Juan que él también tiene perros</a:t>
            </a:r>
            <a:r>
              <a:rPr lang="es-ES" sz="1600" dirty="0" smtClean="0">
                <a:latin typeface="Comic Sans MS" pitchFamily="66" charset="0"/>
              </a:rPr>
              <a:t>.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Si, me encantó. ¿Sabes dónde venden correas bonitas?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>
                <a:latin typeface="Comic Sans MS" pitchFamily="66" charset="0"/>
              </a:rPr>
              <a:t>¡</a:t>
            </a:r>
            <a:r>
              <a:rPr lang="es-ES" sz="1600" dirty="0" smtClean="0">
                <a:latin typeface="Comic Sans MS" pitchFamily="66" charset="0"/>
              </a:rPr>
              <a:t>Hola profe! Si ayer acabé de leerle. Me gusto mucho, gracias.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Vale, le preguntaré. ¡Hasta mañana!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7" action="ppaction://hlinksldjump"/>
          </p:cNvPr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¡Buenos días Carla!</a:t>
            </a:r>
          </a:p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latin typeface="Comic Sans MS" pitchFamily="66" charset="0"/>
              </a:rPr>
              <a:t>¿Leíste el cuento que te deje?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11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latin typeface="Comic Sans MS" pitchFamily="66" charset="0"/>
              </a:rPr>
              <a:t>De nada, cuando quieras te dejo más. ¿Te gustó el perro que te regalaron?</a:t>
            </a:r>
            <a:endParaRPr lang="es-ES" sz="14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67943" y="376064"/>
            <a:ext cx="5184576" cy="964704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latin typeface="Comic Sans MS" pitchFamily="66" charset="0"/>
              </a:rPr>
              <a:t>CARLA HABLA CON SU MAESTRA</a:t>
            </a:r>
            <a:endParaRPr lang="es-ES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8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5976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17179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31665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28498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Volver a intentar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968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70430" y="3136898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16707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Hola profe! Si ayer acabé de leerle. Me gusto mucho, gracias.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le preguntaré. ¡Hasta mañana</a:t>
            </a:r>
            <a:r>
              <a:rPr lang="es-ES" sz="1600" b="1" dirty="0" smtClean="0">
                <a:solidFill>
                  <a:prstClr val="black"/>
                </a:solidFill>
                <a:latin typeface="Comic Sans MS" pitchFamily="66" charset="0"/>
              </a:rPr>
              <a:t>!</a:t>
            </a: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17277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s-ES" sz="1400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220072" y="1340768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12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17277" y="5476057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37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5976" y="3565978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5"/>
            <a:ext cx="2880320" cy="305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9996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05033" y="28513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19507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/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le preguntaré. ¡Hasta mañana!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220072" y="1340768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176199" y="2553826"/>
            <a:ext cx="1421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¡Hola profe! Si ayer acabé de leerle. Me gusto mucho, gracias.</a:t>
            </a:r>
          </a:p>
        </p:txBody>
      </p:sp>
      <p:sp>
        <p:nvSpPr>
          <p:cNvPr id="12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8" y="294417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s-ES" sz="1400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741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5192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391068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03848" y="28513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124304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/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le preguntaré. ¡Hasta mañana</a:t>
            </a:r>
            <a:r>
              <a:rPr lang="es-ES" sz="1600" b="1" dirty="0" smtClean="0">
                <a:solidFill>
                  <a:prstClr val="black"/>
                </a:solidFill>
                <a:latin typeface="Comic Sans MS" pitchFamily="66" charset="0"/>
              </a:rPr>
              <a:t>!</a:t>
            </a: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220072" y="1340768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5176199" y="2553826"/>
            <a:ext cx="1421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¡Hola profe! Si ayer acabé de leerle. Me gusto mucho, gracias.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419872" y="3526373"/>
            <a:ext cx="158417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133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8116" y="4005064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48600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19872" y="2851301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01521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676" y="911854"/>
            <a:ext cx="6630408" cy="480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>
            <a:hlinkClick r:id="rId6" action="ppaction://hlinksldjump"/>
          </p:cNvPr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Bien, aunque me duele un poco la garganta</a:t>
            </a:r>
            <a:r>
              <a:rPr lang="es-E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Rectángulo">
            <a:hlinkClick r:id="rId7" action="ppaction://hlinksldjump"/>
          </p:cNvPr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>
            <a:hlinkClick r:id="rId7" action="ppaction://hlinksldjump"/>
          </p:cNvPr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9" name="8 Rectángulo">
            <a:hlinkClick r:id="rId7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vemos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r>
              <a:rPr lang="es-ES" sz="1600" dirty="0">
                <a:latin typeface="Comic Sans MS" pitchFamily="66" charset="0"/>
              </a:rPr>
              <a:t> ¡</a:t>
            </a:r>
            <a:r>
              <a:rPr lang="es-ES" sz="1600" dirty="0" smtClean="0">
                <a:latin typeface="Comic Sans MS" pitchFamily="66" charset="0"/>
              </a:rPr>
              <a:t>Adiós!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Rectángulo">
            <a:hlinkClick r:id="rId7" action="ppaction://hlinksldjump"/>
          </p:cNvPr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Voy a casa ya. ¿Mañana irás al colegio?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04331" y="1057331"/>
            <a:ext cx="13559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</p:spTree>
    <p:extLst>
      <p:ext uri="{BB962C8B-B14F-4D97-AF65-F5344CB8AC3E}">
        <p14:creationId xmlns:p14="http://schemas.microsoft.com/office/powerpoint/2010/main" val="50721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/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4" action="ppaction://hlinksldjump"/>
          </p:cNvPr>
          <p:cNvSpPr txBox="1">
            <a:spLocks/>
          </p:cNvSpPr>
          <p:nvPr/>
        </p:nvSpPr>
        <p:spPr>
          <a:xfrm>
            <a:off x="323528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Vale, le preguntaré. ¡Hasta mañana!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220072" y="1340768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5176199" y="2553826"/>
            <a:ext cx="1421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¡Hola profe! Si ayer acabé de leerle. Me gusto mucho, gracias.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419872" y="3526373"/>
            <a:ext cx="158417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510208" y="4953239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</a:p>
        </p:txBody>
      </p:sp>
    </p:spTree>
    <p:extLst>
      <p:ext uri="{BB962C8B-B14F-4D97-AF65-F5344CB8AC3E}">
        <p14:creationId xmlns:p14="http://schemas.microsoft.com/office/powerpoint/2010/main" val="20109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9867" y="4691608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81124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68760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6208910" cy="48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2 Marcador de contenido"/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/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b="1" dirty="0" smtClean="0">
                <a:solidFill>
                  <a:prstClr val="black"/>
                </a:solidFill>
                <a:latin typeface="Comic Sans MS" pitchFamily="66" charset="0"/>
              </a:rPr>
              <a:t>Vale, le preguntaré. ¡</a:t>
            </a:r>
            <a:r>
              <a:rPr lang="es-ES" sz="1600" b="1" smtClean="0">
                <a:solidFill>
                  <a:prstClr val="black"/>
                </a:solidFill>
                <a:latin typeface="Comic Sans MS" pitchFamily="66" charset="0"/>
              </a:rPr>
              <a:t>Hasta mañana!</a:t>
            </a: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220072" y="1340768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5176199" y="2553826"/>
            <a:ext cx="1421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¡Hola profe! Si ayer acabé de leerle. Me gusto mucho, gracias.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419872" y="3526373"/>
            <a:ext cx="158417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510208" y="4953239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598103" y="3525741"/>
            <a:ext cx="156592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000" b="1" dirty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63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6207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6">
                <a:lumMod val="75000"/>
              </a:schemeClr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10343" y="3639414"/>
            <a:ext cx="609600" cy="609600"/>
          </a:xfrm>
          <a:prstGeom prst="rect">
            <a:avLst/>
          </a:prstGeom>
        </p:spPr>
      </p:pic>
      <p:pic>
        <p:nvPicPr>
          <p:cNvPr id="22" name="Sonido grabad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6390" y="311023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197" y="1160579"/>
            <a:ext cx="7000826" cy="545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4211960" y="1556791"/>
            <a:ext cx="1408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¡Buenos días Carla!</a:t>
            </a:r>
          </a:p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¿Leíste el cuento que te deje?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236398" y="2756932"/>
            <a:ext cx="1421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¡Hola profe! Si ayer acabé de leerle. Me gusto mucho, gracias.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195736" y="3868141"/>
            <a:ext cx="158417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De nada, cuando quieras te dejo más. ¿Te gustó el perro que te regalaron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303748" y="5445224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Si, me encantó. ¿Sabes dónde venden correas bonitas?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815143" y="3846096"/>
            <a:ext cx="156592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b="1" dirty="0">
                <a:solidFill>
                  <a:prstClr val="black"/>
                </a:solidFill>
                <a:latin typeface="Comic Sans MS" pitchFamily="66" charset="0"/>
              </a:rPr>
              <a:t>Pues no tengo idea. Pregunta a Juan que él también tiene perros</a:t>
            </a:r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881648" y="5615976"/>
            <a:ext cx="144016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Vale, le preguntaré. ¡Hasta 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mañana!</a:t>
            </a:r>
            <a:endParaRPr lang="es-ES" sz="12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74" y="236439"/>
            <a:ext cx="465137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4" y="85252"/>
            <a:ext cx="1818033" cy="1903587"/>
          </a:xfrm>
          <a:prstGeom prst="rect">
            <a:avLst/>
          </a:prstGeom>
        </p:spPr>
      </p:pic>
      <p:sp>
        <p:nvSpPr>
          <p:cNvPr id="19" name="18 Flecha curvada hacia abajo">
            <a:hlinkClick r:id="rId10" action="ppaction://hlinksldjump"/>
          </p:cNvPr>
          <p:cNvSpPr/>
          <p:nvPr/>
        </p:nvSpPr>
        <p:spPr>
          <a:xfrm>
            <a:off x="7164287" y="173104"/>
            <a:ext cx="1872209" cy="781721"/>
          </a:xfrm>
          <a:prstGeom prst="curved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Comic Sans MS" pitchFamily="66" charset="0"/>
              </a:rPr>
              <a:t>Siguiente historia</a:t>
            </a:r>
            <a:endParaRPr lang="es-ES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9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777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6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  <a:endParaRPr lang="es-E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>
            <a:hlinkClick r:id="rId6" action="ppaction://hlinksldjump"/>
          </p:cNvPr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Hola Julia!. ¿Bajas al patio a jugar?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>
            <a:hlinkClick r:id="rId5" action="ppaction://hlinksldjump"/>
          </p:cNvPr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67942" y="524154"/>
            <a:ext cx="5184576" cy="9647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Patricia ayuda a su compañera Julia.</a:t>
            </a:r>
            <a:endParaRPr lang="es-ES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869" y="1688383"/>
            <a:ext cx="5714309" cy="4488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23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416734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98366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Marcador de contenido"/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  <a:endParaRPr lang="es-E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70027"/>
            <a:ext cx="5908732" cy="464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707904" y="1474403"/>
            <a:ext cx="10913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Hola Julia!. 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¿Bajas al patio a jugar?</a:t>
            </a:r>
          </a:p>
        </p:txBody>
      </p:sp>
    </p:spTree>
    <p:extLst>
      <p:ext uri="{BB962C8B-B14F-4D97-AF65-F5344CB8AC3E}">
        <p14:creationId xmlns:p14="http://schemas.microsoft.com/office/powerpoint/2010/main" val="8715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5976" y="3937827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693559"/>
            <a:ext cx="2946405" cy="312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1284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70899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60650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  <a:endParaRPr lang="es-E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904" y="984865"/>
            <a:ext cx="6185785" cy="485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236295" y="2377480"/>
            <a:ext cx="1455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695167" y="1313917"/>
            <a:ext cx="10913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Hola Julia!. 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¿Bajas al patio a jugar?</a:t>
            </a:r>
          </a:p>
        </p:txBody>
      </p:sp>
    </p:spTree>
    <p:extLst>
      <p:ext uri="{BB962C8B-B14F-4D97-AF65-F5344CB8AC3E}">
        <p14:creationId xmlns:p14="http://schemas.microsoft.com/office/powerpoint/2010/main" val="353302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193164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139966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  <a:endParaRPr lang="es-E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52998"/>
            <a:ext cx="6266928" cy="49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779912" y="3396416"/>
            <a:ext cx="14076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855430" y="1313916"/>
            <a:ext cx="10913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Hola Julia!. 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¿Bajas al patio a jugar?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7500533" y="2383020"/>
            <a:ext cx="1455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</a:p>
        </p:txBody>
      </p:sp>
    </p:spTree>
    <p:extLst>
      <p:ext uri="{BB962C8B-B14F-4D97-AF65-F5344CB8AC3E}">
        <p14:creationId xmlns:p14="http://schemas.microsoft.com/office/powerpoint/2010/main" val="16089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41031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242260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ts val="0"/>
              </a:spcBef>
              <a:buNone/>
            </a:pPr>
            <a:r>
              <a:rPr lang="es-ES" sz="1400" dirty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809" y="916994"/>
            <a:ext cx="6358605" cy="4994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203848" y="4980536"/>
            <a:ext cx="122413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797070" y="1196752"/>
            <a:ext cx="10913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Hola Julia!. 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¿Bajas al patio a jugar?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7500533" y="2383020"/>
            <a:ext cx="1455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747418" y="3385020"/>
            <a:ext cx="14076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</a:p>
        </p:txBody>
      </p:sp>
    </p:spTree>
    <p:extLst>
      <p:ext uri="{BB962C8B-B14F-4D97-AF65-F5344CB8AC3E}">
        <p14:creationId xmlns:p14="http://schemas.microsoft.com/office/powerpoint/2010/main" val="11999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405670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35896" y="3422855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381336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312325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rgbClr val="FF0000"/>
                </a:solidFill>
                <a:latin typeface="Comic Sans MS" pitchFamily="66" charset="0"/>
              </a:rPr>
              <a:t>¡No, No! ¡Inténtalo de nuevo!</a:t>
            </a:r>
            <a:endParaRPr lang="es-E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086472" cy="27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Flecha izquierda">
            <a:hlinkClick r:id="rId6" action="ppaction://hlinksldjump"/>
          </p:cNvPr>
          <p:cNvSpPr/>
          <p:nvPr/>
        </p:nvSpPr>
        <p:spPr>
          <a:xfrm>
            <a:off x="899592" y="5229201"/>
            <a:ext cx="180020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Volver a intentar</a:t>
            </a:r>
          </a:p>
        </p:txBody>
      </p:sp>
    </p:spTree>
    <p:extLst>
      <p:ext uri="{BB962C8B-B14F-4D97-AF65-F5344CB8AC3E}">
        <p14:creationId xmlns:p14="http://schemas.microsoft.com/office/powerpoint/2010/main" val="156203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 Marcador de contenido">
            <a:hlinkClick r:id="rId2" action="ppaction://hlinksldjump"/>
          </p:cNvPr>
          <p:cNvSpPr txBox="1">
            <a:spLocks/>
          </p:cNvSpPr>
          <p:nvPr/>
        </p:nvSpPr>
        <p:spPr>
          <a:xfrm>
            <a:off x="323528" y="1340768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" sz="1600" dirty="0" smtClean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12 Marcador de contenido"/>
          <p:cNvSpPr txBox="1">
            <a:spLocks/>
          </p:cNvSpPr>
          <p:nvPr/>
        </p:nvSpPr>
        <p:spPr>
          <a:xfrm>
            <a:off x="323528" y="3414192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12 Marcador de contenido"/>
          <p:cNvSpPr txBox="1">
            <a:spLocks/>
          </p:cNvSpPr>
          <p:nvPr/>
        </p:nvSpPr>
        <p:spPr>
          <a:xfrm>
            <a:off x="323528" y="4450904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s-E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12 Marcador de contenido"/>
          <p:cNvSpPr txBox="1">
            <a:spLocks/>
          </p:cNvSpPr>
          <p:nvPr/>
        </p:nvSpPr>
        <p:spPr>
          <a:xfrm>
            <a:off x="306597" y="2377480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12 Marcador de contenido"/>
          <p:cNvSpPr txBox="1">
            <a:spLocks/>
          </p:cNvSpPr>
          <p:nvPr/>
        </p:nvSpPr>
        <p:spPr>
          <a:xfrm>
            <a:off x="323528" y="548761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2 Marcador de contenido"/>
          <p:cNvSpPr txBox="1">
            <a:spLocks/>
          </p:cNvSpPr>
          <p:nvPr/>
        </p:nvSpPr>
        <p:spPr>
          <a:xfrm>
            <a:off x="323528" y="304056"/>
            <a:ext cx="2026568" cy="1036712"/>
          </a:xfrm>
          <a:prstGeom prst="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809" y="916994"/>
            <a:ext cx="6358605" cy="4994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203848" y="4980536"/>
            <a:ext cx="122413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Muchas gracias Patricia. Pues me gusta mucho jugar al veo-veo.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3797070" y="1196752"/>
            <a:ext cx="10913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</a:t>
            </a:r>
            <a:r>
              <a:rPr lang="es-ES" sz="1100" b="1" dirty="0" smtClean="0">
                <a:solidFill>
                  <a:prstClr val="black"/>
                </a:solidFill>
                <a:latin typeface="Comic Sans MS" pitchFamily="66" charset="0"/>
              </a:rPr>
              <a:t>Hola Julia!. </a:t>
            </a:r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¿Bajas al patio a jugar?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7500533" y="2383020"/>
            <a:ext cx="1455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Pues me encantaría pero no puedo bajar yo sola.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747418" y="3385020"/>
            <a:ext cx="14076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No te preocupes, que yo te ayudo. ¿A que quieres que juguemos?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7004658" y="3385020"/>
            <a:ext cx="14557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b="1" dirty="0">
                <a:solidFill>
                  <a:prstClr val="black"/>
                </a:solidFill>
                <a:latin typeface="Comic Sans MS" pitchFamily="66" charset="0"/>
              </a:rPr>
              <a:t>Vale, a mi también me gusta ese juego. Por cierto, mañana estás invitada a mi cumple.</a:t>
            </a:r>
            <a:endParaRPr lang="es-ES" sz="1100" b="1" dirty="0"/>
          </a:p>
        </p:txBody>
      </p:sp>
    </p:spTree>
    <p:extLst>
      <p:ext uri="{BB962C8B-B14F-4D97-AF65-F5344CB8AC3E}">
        <p14:creationId xmlns:p14="http://schemas.microsoft.com/office/powerpoint/2010/main" val="216199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44008" y="4150069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24" y="2852935"/>
            <a:ext cx="2752204" cy="29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3153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FFFF00"/>
            </a:gs>
            <a:gs pos="95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10343" y="3639414"/>
            <a:ext cx="609600" cy="609600"/>
          </a:xfrm>
          <a:prstGeom prst="rect">
            <a:avLst/>
          </a:prstGeom>
        </p:spPr>
      </p:pic>
      <p:pic>
        <p:nvPicPr>
          <p:cNvPr id="22" name="Sonido grabado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6390" y="3110230"/>
            <a:ext cx="609600" cy="6096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74" y="236439"/>
            <a:ext cx="465137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4" y="85252"/>
            <a:ext cx="1818033" cy="1903587"/>
          </a:xfrm>
          <a:prstGeom prst="rect">
            <a:avLst/>
          </a:prstGeom>
        </p:spPr>
      </p:pic>
      <p:sp>
        <p:nvSpPr>
          <p:cNvPr id="19" name="18 Flecha curvada hacia abajo">
            <a:hlinkClick r:id="rId9" action="ppaction://hlinksldjump"/>
          </p:cNvPr>
          <p:cNvSpPr/>
          <p:nvPr/>
        </p:nvSpPr>
        <p:spPr>
          <a:xfrm>
            <a:off x="7164287" y="173104"/>
            <a:ext cx="1872209" cy="781721"/>
          </a:xfrm>
          <a:prstGeom prst="curved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1F497D"/>
                </a:solidFill>
                <a:latin typeface="Comic Sans MS" pitchFamily="66" charset="0"/>
              </a:rPr>
              <a:t>SALIR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82" y="1218491"/>
            <a:ext cx="6770155" cy="538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55763" y="5733256"/>
            <a:ext cx="141431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100" b="1" dirty="0">
                <a:solidFill>
                  <a:prstClr val="black"/>
                </a:solidFill>
                <a:latin typeface="Comic Sans MS" pitchFamily="66" charset="0"/>
              </a:rPr>
              <a:t>¡Oh te agradezco la invitación!. Lo pasaremos genial.</a:t>
            </a:r>
          </a:p>
        </p:txBody>
      </p:sp>
    </p:spTree>
    <p:extLst>
      <p:ext uri="{BB962C8B-B14F-4D97-AF65-F5344CB8AC3E}">
        <p14:creationId xmlns:p14="http://schemas.microsoft.com/office/powerpoint/2010/main" val="204602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94127" y="1772816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99" y="274638"/>
            <a:ext cx="5122913" cy="2078976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latin typeface="Comic Sans MS" pitchFamily="66" charset="0"/>
              </a:rPr>
              <a:t>Y AHORA, ¿QUÉ </a:t>
            </a:r>
            <a:r>
              <a:rPr lang="es-ES" b="1" dirty="0" smtClean="0">
                <a:latin typeface="Comic Sans MS" pitchFamily="66" charset="0"/>
              </a:rPr>
              <a:t>QUIERES HACER?</a:t>
            </a:r>
            <a:endParaRPr lang="es-ES" b="1" dirty="0">
              <a:latin typeface="Comic Sans MS" pitchFamily="66" charset="0"/>
            </a:endParaRPr>
          </a:p>
        </p:txBody>
      </p:sp>
      <p:sp>
        <p:nvSpPr>
          <p:cNvPr id="4" name="3 Elipse">
            <a:hlinkClick r:id="rId5" action="ppaction://hlinksldjump"/>
          </p:cNvPr>
          <p:cNvSpPr/>
          <p:nvPr/>
        </p:nvSpPr>
        <p:spPr>
          <a:xfrm>
            <a:off x="5271579" y="3438468"/>
            <a:ext cx="2664296" cy="216261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latin typeface="Comic Sans MS" pitchFamily="66" charset="0"/>
              </a:rPr>
              <a:t>SALIR DEL JUEGO</a:t>
            </a:r>
            <a:endParaRPr lang="es-ES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6 Elipse">
            <a:hlinkClick r:id="rId6" action="ppaction://hlinksldjump"/>
          </p:cNvPr>
          <p:cNvSpPr/>
          <p:nvPr/>
        </p:nvSpPr>
        <p:spPr>
          <a:xfrm>
            <a:off x="1095859" y="3438468"/>
            <a:ext cx="2736304" cy="21626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FF00"/>
                </a:solidFill>
                <a:latin typeface="Comic Sans MS" pitchFamily="66" charset="0"/>
              </a:rPr>
              <a:t>VOLVER A EMPEZAR</a:t>
            </a:r>
            <a:endParaRPr lang="es-ES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1439416" cy="216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52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3168352" cy="460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Almacenamiento de acceso secuencial"/>
          <p:cNvSpPr/>
          <p:nvPr/>
        </p:nvSpPr>
        <p:spPr>
          <a:xfrm>
            <a:off x="899592" y="1268760"/>
            <a:ext cx="2664296" cy="2004153"/>
          </a:xfrm>
          <a:prstGeom prst="flowChartMagneticTap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atin typeface="Comic Sans MS" pitchFamily="66" charset="0"/>
              </a:rPr>
              <a:t>¡</a:t>
            </a:r>
            <a:r>
              <a:rPr lang="es-ES" sz="2400" b="1" dirty="0" smtClean="0">
                <a:latin typeface="Comic Sans MS" pitchFamily="66" charset="0"/>
              </a:rPr>
              <a:t>HASTA LA PRÓXIMA!</a:t>
            </a:r>
            <a:endParaRPr lang="es-ES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7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536" y="3282426"/>
            <a:ext cx="1512168" cy="866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7681"/>
            <a:ext cx="6647069" cy="481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1520" y="26064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Rectángulo">
            <a:hlinkClick r:id="rId6" action="ppaction://hlinksldjump"/>
          </p:cNvPr>
          <p:cNvSpPr/>
          <p:nvPr/>
        </p:nvSpPr>
        <p:spPr>
          <a:xfrm>
            <a:off x="251520" y="4290538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Eso es que has cogido frío. ¿Has comido helados?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1520" y="3282426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>
            <a:hlinkClick r:id="rId7" action="ppaction://hlinksldjump"/>
          </p:cNvPr>
          <p:cNvSpPr/>
          <p:nvPr/>
        </p:nvSpPr>
        <p:spPr>
          <a:xfrm>
            <a:off x="251520" y="2274314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Si, he comido uno después de comer. ¿Dónde vas ahora?</a:t>
            </a:r>
          </a:p>
        </p:txBody>
      </p:sp>
      <p:sp>
        <p:nvSpPr>
          <p:cNvPr id="9" name="8 Rectángulo">
            <a:hlinkClick r:id="rId7" action="ppaction://hlinksldjump"/>
          </p:cNvPr>
          <p:cNvSpPr/>
          <p:nvPr/>
        </p:nvSpPr>
        <p:spPr>
          <a:xfrm>
            <a:off x="251520" y="1266202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Si espero poder  ir, así que mañana nos </a:t>
            </a:r>
            <a:r>
              <a:rPr lang="es-ES" sz="1600" dirty="0" err="1">
                <a:solidFill>
                  <a:prstClr val="black"/>
                </a:solidFill>
                <a:latin typeface="Comic Sans MS" pitchFamily="66" charset="0"/>
              </a:rPr>
              <a:t>vemos</a:t>
            </a:r>
            <a:r>
              <a:rPr lang="es-ES" sz="1600" dirty="0" err="1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r>
              <a:rPr lang="es-ES" sz="1600" dirty="0" err="1" smtClean="0">
                <a:latin typeface="Comic Sans MS" pitchFamily="66" charset="0"/>
              </a:rPr>
              <a:t>¡</a:t>
            </a:r>
            <a:r>
              <a:rPr lang="es-ES" sz="1600" dirty="0" err="1">
                <a:latin typeface="Comic Sans MS" pitchFamily="66" charset="0"/>
              </a:rPr>
              <a:t>Adiós</a:t>
            </a:r>
            <a:r>
              <a:rPr lang="es-ES" sz="1600" dirty="0">
                <a:latin typeface="Comic Sans MS" pitchFamily="66" charset="0"/>
              </a:rPr>
              <a:t>!</a:t>
            </a:r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endParaRPr lang="es-E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9 Rectángulo">
            <a:hlinkClick r:id="rId7" action="ppaction://hlinksldjump"/>
          </p:cNvPr>
          <p:cNvSpPr/>
          <p:nvPr/>
        </p:nvSpPr>
        <p:spPr>
          <a:xfrm>
            <a:off x="251520" y="5298859"/>
            <a:ext cx="187220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black"/>
                </a:solidFill>
                <a:latin typeface="Comic Sans MS" pitchFamily="66" charset="0"/>
              </a:rPr>
              <a:t>Voy a casa ya. ¿Mañana irás al colegio?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04331" y="1057331"/>
            <a:ext cx="13559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solidFill>
                  <a:prstClr val="black"/>
                </a:solidFill>
                <a:latin typeface="Comic Sans MS" pitchFamily="66" charset="0"/>
              </a:rPr>
              <a:t>Hola Ana, ¿qué tal estas?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06798" y="2378260"/>
            <a:ext cx="15509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050" b="1" dirty="0">
                <a:solidFill>
                  <a:prstClr val="black"/>
                </a:solidFill>
                <a:latin typeface="Comic Sans MS" pitchFamily="66" charset="0"/>
              </a:rPr>
              <a:t>Bien, aunque me duele un poco </a:t>
            </a:r>
            <a:r>
              <a:rPr lang="es-ES" sz="1050" b="1" dirty="0" smtClean="0">
                <a:solidFill>
                  <a:prstClr val="black"/>
                </a:solidFill>
                <a:latin typeface="Comic Sans MS" pitchFamily="66" charset="0"/>
              </a:rPr>
              <a:t>la garganta</a:t>
            </a:r>
            <a:r>
              <a:rPr lang="es-ES" sz="1400" b="1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ES" sz="1050" b="1" dirty="0" smtClean="0">
                <a:solidFill>
                  <a:prstClr val="black"/>
                </a:solidFill>
                <a:latin typeface="Comic Sans MS" pitchFamily="66" charset="0"/>
              </a:rPr>
              <a:t>¿Por qué será? </a:t>
            </a:r>
            <a:endParaRPr lang="es-ES" sz="105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16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nido grab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89457" y="3920582"/>
            <a:ext cx="609600" cy="609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rgbClr val="00B050"/>
                </a:solidFill>
                <a:latin typeface="Comic Sans MS" pitchFamily="66" charset="0"/>
              </a:rPr>
              <a:t>¡¡¡Muy Bien!!!</a:t>
            </a:r>
            <a:endParaRPr lang="es-ES" sz="6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AutoShape 2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AutoShape 4" descr="Resultado de imagen de cara mickey sonri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20210"/>
            <a:ext cx="2878450" cy="305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6444208" y="5301208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white"/>
                </a:solidFill>
              </a:rPr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270229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28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30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3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3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3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3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2426</Words>
  <Application>Microsoft Office PowerPoint</Application>
  <PresentationFormat>Presentación en pantalla (4:3)</PresentationFormat>
  <Paragraphs>276</Paragraphs>
  <Slides>75</Slides>
  <Notes>0</Notes>
  <HiddenSlides>0</HiddenSlides>
  <MMClips>68</MMClips>
  <ScaleCrop>false</ScaleCrop>
  <HeadingPairs>
    <vt:vector size="4" baseType="variant">
      <vt:variant>
        <vt:lpstr>Tema</vt:lpstr>
      </vt:variant>
      <vt:variant>
        <vt:i4>35</vt:i4>
      </vt:variant>
      <vt:variant>
        <vt:lpstr>Títulos de diapositiva</vt:lpstr>
      </vt:variant>
      <vt:variant>
        <vt:i4>75</vt:i4>
      </vt:variant>
    </vt:vector>
  </HeadingPairs>
  <TitlesOfParts>
    <vt:vector size="110" baseType="lpstr">
      <vt:lpstr>Tema de Office</vt:lpstr>
      <vt:lpstr>1_Tema de Office</vt:lpstr>
      <vt:lpstr>2_Tema de Office</vt:lpstr>
      <vt:lpstr>3_Tema de Office</vt:lpstr>
      <vt:lpstr>4_Tema de Office</vt:lpstr>
      <vt:lpstr>5_Tema de Office</vt:lpstr>
      <vt:lpstr>6_Tema de Office</vt:lpstr>
      <vt:lpstr>10_Tema de Office</vt:lpstr>
      <vt:lpstr>11_Tema de Office</vt:lpstr>
      <vt:lpstr>7_Tema de Office</vt:lpstr>
      <vt:lpstr>8_Tema de Office</vt:lpstr>
      <vt:lpstr>9_Tema de Office</vt:lpstr>
      <vt:lpstr>12_Tema de Office</vt:lpstr>
      <vt:lpstr>13_Tema de Office</vt:lpstr>
      <vt:lpstr>14_Tema de Office</vt:lpstr>
      <vt:lpstr>15_Tema de Office</vt:lpstr>
      <vt:lpstr>16_Tema de Office</vt:lpstr>
      <vt:lpstr>17_Tema de Office</vt:lpstr>
      <vt:lpstr>18_Tema de Office</vt:lpstr>
      <vt:lpstr>19_Tema de Office</vt:lpstr>
      <vt:lpstr>20_Tema de Office</vt:lpstr>
      <vt:lpstr>21_Tema de Office</vt:lpstr>
      <vt:lpstr>22_Tema de Office</vt:lpstr>
      <vt:lpstr>23_Tema de Office</vt:lpstr>
      <vt:lpstr>24_Tema de Office</vt:lpstr>
      <vt:lpstr>25_Tema de Office</vt:lpstr>
      <vt:lpstr>26_Tema de Office</vt:lpstr>
      <vt:lpstr>27_Tema de Office</vt:lpstr>
      <vt:lpstr>28_Tema de Office</vt:lpstr>
      <vt:lpstr>29_Tema de Office</vt:lpstr>
      <vt:lpstr>30_Tema de Office</vt:lpstr>
      <vt:lpstr>31_Tema de Office</vt:lpstr>
      <vt:lpstr>32_Tema de Office</vt:lpstr>
      <vt:lpstr>33_Tema de Office</vt:lpstr>
      <vt:lpstr>34_Tema de Office</vt:lpstr>
      <vt:lpstr>Ayuda a Mickey Mouse a ordenar los siguientes diálogos.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Y AHORA, ¿QUÉ QUIERES HACER?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miriam</dc:creator>
  <cp:lastModifiedBy>miriam</cp:lastModifiedBy>
  <cp:revision>45</cp:revision>
  <dcterms:created xsi:type="dcterms:W3CDTF">2015-04-25T19:10:18Z</dcterms:created>
  <dcterms:modified xsi:type="dcterms:W3CDTF">2015-04-29T16:46:37Z</dcterms:modified>
</cp:coreProperties>
</file>