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1" r:id="rId8"/>
    <p:sldId id="280" r:id="rId9"/>
    <p:sldId id="266" r:id="rId10"/>
    <p:sldId id="274" r:id="rId11"/>
    <p:sldId id="282" r:id="rId12"/>
    <p:sldId id="270" r:id="rId13"/>
    <p:sldId id="277" r:id="rId14"/>
    <p:sldId id="281" r:id="rId15"/>
    <p:sldId id="284" r:id="rId16"/>
    <p:sldId id="285" r:id="rId17"/>
    <p:sldId id="286" r:id="rId18"/>
    <p:sldId id="287" r:id="rId19"/>
    <p:sldId id="288" r:id="rId20"/>
    <p:sldId id="289" r:id="rId21"/>
    <p:sldId id="291" r:id="rId22"/>
    <p:sldId id="292" r:id="rId23"/>
    <p:sldId id="293" r:id="rId24"/>
    <p:sldId id="294" r:id="rId25"/>
    <p:sldId id="295" r:id="rId26"/>
    <p:sldId id="296" r:id="rId27"/>
    <p:sldId id="290" r:id="rId2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350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684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898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368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694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043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874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270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239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675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600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3AC4-FAC1-4CE7-AFC6-3218B897A726}" type="datetimeFigureOut">
              <a:rPr lang="es-ES" smtClean="0"/>
              <a:t>13/05/2015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992A-76F1-483C-A23E-ED588A9E7F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9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av"/><Relationship Id="rId7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Relationship Id="rId9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9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5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12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6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slide" Target="slide14.xml"/><Relationship Id="rId5" Type="http://schemas.openxmlformats.org/officeDocument/2006/relationships/slide" Target="slide1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15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slide" Target="slide19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18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slide" Target="slide22.xml"/><Relationship Id="rId5" Type="http://schemas.openxmlformats.org/officeDocument/2006/relationships/slide" Target="slide23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21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slide" Target="slide25.xml"/><Relationship Id="rId5" Type="http://schemas.openxmlformats.org/officeDocument/2006/relationships/slide" Target="slide26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24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slide" Target="slide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2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9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2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slide" Target="slide10.xml"/><Relationship Id="rId5" Type="http://schemas.openxmlformats.org/officeDocument/2006/relationships/slide" Target="slide1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8" name="Sonido grabad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493135" y="233948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rmAutofit/>
          </a:bodyPr>
          <a:lstStyle/>
          <a:p>
            <a:r>
              <a:rPr lang="es-ES" sz="7200" b="1" dirty="0" smtClean="0">
                <a:latin typeface="Edelfontmed" pitchFamily="2" charset="0"/>
              </a:rPr>
              <a:t>¿Qué debería hacer?</a:t>
            </a:r>
            <a:endParaRPr lang="es-ES" sz="7200" b="1" dirty="0">
              <a:latin typeface="Edelfontmed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26568"/>
            <a:ext cx="4267572" cy="426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derecha">
            <a:hlinkClick r:id="rId9" action="ppaction://hlinksldjump"/>
          </p:cNvPr>
          <p:cNvSpPr/>
          <p:nvPr/>
        </p:nvSpPr>
        <p:spPr>
          <a:xfrm>
            <a:off x="6228184" y="3308598"/>
            <a:ext cx="2376264" cy="12241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Comic Sans MS" pitchFamily="66" charset="0"/>
              </a:rPr>
              <a:t>C</a:t>
            </a:r>
            <a:r>
              <a:rPr lang="es-ES" sz="2400" b="1" dirty="0" smtClean="0">
                <a:latin typeface="Comic Sans MS" pitchFamily="66" charset="0"/>
              </a:rPr>
              <a:t>omenzar</a:t>
            </a:r>
            <a:endParaRPr lang="es-ES" sz="2400" b="1" dirty="0">
              <a:latin typeface="Comic Sans MS" pitchFamily="66" charset="0"/>
            </a:endParaRPr>
          </a:p>
        </p:txBody>
      </p:sp>
      <p:sp>
        <p:nvSpPr>
          <p:cNvPr id="6" name="5 Llamada de nube"/>
          <p:cNvSpPr/>
          <p:nvPr/>
        </p:nvSpPr>
        <p:spPr>
          <a:xfrm>
            <a:off x="4283968" y="1628800"/>
            <a:ext cx="2592288" cy="1518351"/>
          </a:xfrm>
          <a:prstGeom prst="cloudCallout">
            <a:avLst>
              <a:gd name="adj1" fmla="val -50977"/>
              <a:gd name="adj2" fmla="val 64905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Edelfontmed" pitchFamily="2" charset="0"/>
              </a:rPr>
              <a:t>Recuerda que debes elegir la mejor solución</a:t>
            </a:r>
            <a:endParaRPr lang="es-ES" sz="2000" b="1" dirty="0">
              <a:latin typeface="Edelfontme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1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3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94586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25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48064" y="3068960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Mamá te ha castigado porque te dijo que recogieras la habitación y no lo has hecho.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A)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Ir a pedirla perdón por desobedecerla y recoger la habitación.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Dejar así la habitación e irme a jugar a otro lado.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6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Decir a mamá que la habitación la ha desordenado mi hermano, para que así le castiga a él y no a mi.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72916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49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60283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80112" y="3124200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Una compañera de clase no te ha invitado a su cumpleaños.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A)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No invitarla a mi cumpleaños tampoco.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Enfadarme con ella y no volver a hablarla nunca.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7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Hablar con ella para que me diga el motivo por el que no me ha invitado y así poder solucionarlo.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162">
            <a:off x="5210781" y="2890815"/>
            <a:ext cx="2994348" cy="166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81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29601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26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28184" y="3048178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Saliendo corriendo del colegio, empujas sin querer a un compañero y este cae al suelo.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lphaUcParenR"/>
            </a:pP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Seguir adelante como si nada.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Pedirle disculpas por haberle empujado  y ayudarle a levantarse.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5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Reírme porque se ha caído. 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276872"/>
            <a:ext cx="2646809" cy="317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80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80292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80112" y="2747392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Durante el recreo, un niño te empuja y te tira el bocadillo al suelo.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  <a:latin typeface="Edelfontmed" pitchFamily="2" charset="0"/>
              </a:rPr>
              <a:t>A) Voy a buscarle y le empujo como él me ha empujado a mi</a:t>
            </a:r>
            <a:r>
              <a:rPr lang="es-ES" sz="2400" b="1" dirty="0" smtClean="0">
                <a:solidFill>
                  <a:schemeClr val="tx1"/>
                </a:solidFill>
                <a:latin typeface="Edelfontmed" pitchFamily="2" charset="0"/>
              </a:rPr>
              <a:t>.</a:t>
            </a:r>
            <a:endParaRPr lang="es-ES" sz="2400" b="1" dirty="0">
              <a:solidFill>
                <a:schemeClr val="tx1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schemeClr val="tx1"/>
                </a:solidFill>
                <a:latin typeface="Edelfontmed" pitchFamily="2" charset="0"/>
              </a:rPr>
              <a:t>B</a:t>
            </a:r>
            <a:r>
              <a:rPr lang="es-ES" sz="2000" b="1" dirty="0" smtClean="0">
                <a:solidFill>
                  <a:schemeClr val="tx1"/>
                </a:solidFill>
                <a:latin typeface="Edelfontmed" pitchFamily="2" charset="0"/>
              </a:rPr>
              <a:t>) Voy a buscar a la profesora y le digo lo ocurrido  para que le castigue.</a:t>
            </a:r>
            <a:endParaRPr lang="es-ES" sz="2000" b="1" dirty="0">
              <a:solidFill>
                <a:schemeClr val="tx1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7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  <a:latin typeface="Edelfontmed" pitchFamily="2" charset="0"/>
              </a:rPr>
              <a:t>C) Intento arreglarlo con él hablando para solucionar el problema entre los dos. Y si no lo arreglamos acudo a la maestra.</a:t>
            </a:r>
            <a:endParaRPr lang="es-ES" sz="2000" b="1" dirty="0">
              <a:solidFill>
                <a:schemeClr val="tx1"/>
              </a:solidFill>
              <a:latin typeface="Edelfontmed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45010"/>
            <a:ext cx="2619375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7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32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20072" y="3124200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Necesitas el ordenador de papá para poder jugar a uno de tus juegos favoritos.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Tx/>
              <a:buAutoNum type="alphaUcParenR"/>
            </a:pP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Se le cojo sin pedirle permiso.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5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Le engaño y le digo que necesito el ordenador para hacer un trabajo, porque alomejor no me le deja si es para jugar 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6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Le pido por favor el ordenador y le digo que es para jugar un rato. 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921"/>
            <a:ext cx="346639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65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71973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39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08104" y="3325091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Te has</a:t>
            </a:r>
            <a:r>
              <a:rPr lang="es-ES" dirty="0" smtClean="0">
                <a:latin typeface="Edelfontmed" pitchFamily="2" charset="0"/>
              </a:rPr>
              <a:t> despertado tarde de la cama y resulta que ese día tenías excursión y casi no te da tiempo a llegar al autobús. ¿Qué </a:t>
            </a:r>
            <a:r>
              <a:rPr lang="es-ES" dirty="0" smtClean="0">
                <a:latin typeface="Edelfontmed" pitchFamily="2" charset="0"/>
              </a:rPr>
              <a:t>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A) Sigo durmiendo porque ya no me da tiempo a llegar.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Pido a mamá o papá que llamen al  colegio para que les cuente lo ocurrido y les pregunte si podrían esperarme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5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Me enfado con mis padres por no haberme despertado a tiempo. 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633191"/>
            <a:ext cx="4029505" cy="26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2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406556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91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b="1" dirty="0" smtClean="0">
                <a:latin typeface="Comic Sans MS" pitchFamily="66" charset="0"/>
              </a:rPr>
              <a:t>¡Fin de la actividad!</a:t>
            </a:r>
            <a:endParaRPr lang="es-ES" sz="6600" b="1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376264" cy="344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4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Siguiente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3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¡ESO ESTA BIEN, PERO PODÍAS HACER ALGO MEJOR!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92896"/>
            <a:ext cx="3816424" cy="290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75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75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08104" y="3664260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Unos amigos están jugando pero de repente ves que empiezan a pelear por una tontería.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A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Iría hacia ellos a intentar solucionar el problema hablando, para así evitar que se enfaden.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Me pondría a discutir con ellos y defender a quien yo crea que tenga la razón. 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6" action="ppaction://hlinksldjump"/>
          </p:cNvPr>
          <p:cNvSpPr/>
          <p:nvPr/>
        </p:nvSpPr>
        <p:spPr>
          <a:xfrm>
            <a:off x="507441" y="5013176"/>
            <a:ext cx="4176464" cy="1296144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No me acerco y dejo que se sigan peleando 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00" y="2327757"/>
            <a:ext cx="3486530" cy="265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32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828" y="980728"/>
            <a:ext cx="8229600" cy="50405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¡GENIAL, MUY BIEN HECHO!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77" y="2350269"/>
            <a:ext cx="2879576" cy="3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>
            <a:hlinkClick r:id="rId6" action="ppaction://hlinksldjump"/>
          </p:cNvPr>
          <p:cNvSpPr/>
          <p:nvPr/>
        </p:nvSpPr>
        <p:spPr>
          <a:xfrm>
            <a:off x="6732240" y="5301208"/>
            <a:ext cx="1512168" cy="8865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  <a:latin typeface="Comic Sans MS" pitchFamily="66" charset="0"/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418819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47861"/>
            <a:ext cx="8229600" cy="521744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 smtClean="0">
                <a:latin typeface="Comic Sans MS" pitchFamily="66" charset="0"/>
              </a:rPr>
              <a:t>¡NO, NO…ESO NO ES LO MÁS CORRECTO!</a:t>
            </a:r>
            <a:endParaRPr lang="es-ES" sz="4000" b="1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92896"/>
            <a:ext cx="2880320" cy="2880320"/>
          </a:xfrm>
          <a:prstGeom prst="rect">
            <a:avLst/>
          </a:prstGeom>
        </p:spPr>
      </p:pic>
      <p:sp>
        <p:nvSpPr>
          <p:cNvPr id="7" name="6 Flecha izquierda">
            <a:hlinkClick r:id="rId6" action="ppaction://hlinksldjump"/>
          </p:cNvPr>
          <p:cNvSpPr/>
          <p:nvPr/>
        </p:nvSpPr>
        <p:spPr>
          <a:xfrm>
            <a:off x="660020" y="5229200"/>
            <a:ext cx="1607724" cy="936104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mic Sans MS" pitchFamily="66" charset="0"/>
              </a:rPr>
              <a:t>Vuelve a intentarlo</a:t>
            </a:r>
            <a:endParaRPr lang="es-E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52120" y="2764160"/>
            <a:ext cx="609600" cy="6096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0345" y="343745"/>
            <a:ext cx="8229600" cy="13681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smtClean="0">
                <a:latin typeface="Edelfontmed" pitchFamily="2" charset="0"/>
              </a:rPr>
              <a:t>Llega tu hermano a tu habitación, te coge un cuento sin pedírtelo y se va corriendo. ¿Qué deberías hacer?</a:t>
            </a:r>
            <a:endParaRPr lang="es-ES" dirty="0">
              <a:latin typeface="Edelfontmed" pitchFamily="2" charset="0"/>
            </a:endParaRPr>
          </a:p>
        </p:txBody>
      </p:sp>
      <p:sp>
        <p:nvSpPr>
          <p:cNvPr id="4" name="3 Rectángulo">
            <a:hlinkClick r:id="rId5" action="ppaction://hlinksldjump"/>
          </p:cNvPr>
          <p:cNvSpPr/>
          <p:nvPr/>
        </p:nvSpPr>
        <p:spPr>
          <a:xfrm>
            <a:off x="507441" y="1700808"/>
            <a:ext cx="4176464" cy="13681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A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Voy corriendo detrás y me peleo con él por cogérmelo sin permiso.   </a:t>
            </a:r>
            <a:endParaRPr lang="es-ES" sz="24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5" name="4 Rectángulo">
            <a:hlinkClick r:id="rId6" action="ppaction://hlinksldjump"/>
          </p:cNvPr>
          <p:cNvSpPr/>
          <p:nvPr/>
        </p:nvSpPr>
        <p:spPr>
          <a:xfrm>
            <a:off x="494834" y="3356992"/>
            <a:ext cx="4176464" cy="122413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B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) Voy a buscarle y le digo que porque me le ha cogido así, que las cosas se deben pedir por favor.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sp>
        <p:nvSpPr>
          <p:cNvPr id="6" name="5 Rectángulo">
            <a:hlinkClick r:id="rId5" action="ppaction://hlinksldjump"/>
          </p:cNvPr>
          <p:cNvSpPr/>
          <p:nvPr/>
        </p:nvSpPr>
        <p:spPr>
          <a:xfrm>
            <a:off x="507441" y="4869160"/>
            <a:ext cx="4176464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prstClr val="black"/>
                </a:solidFill>
                <a:latin typeface="Edelfontmed" pitchFamily="2" charset="0"/>
              </a:rPr>
              <a:t>C) </a:t>
            </a:r>
            <a:r>
              <a:rPr lang="es-ES" sz="2000" b="1" dirty="0" smtClean="0">
                <a:solidFill>
                  <a:prstClr val="black"/>
                </a:solidFill>
                <a:latin typeface="Edelfontmed" pitchFamily="2" charset="0"/>
              </a:rPr>
              <a:t>Voy a su habitación y le quito su juguete favorito.</a:t>
            </a:r>
            <a:endParaRPr lang="es-ES" sz="2000" b="1" dirty="0">
              <a:solidFill>
                <a:prstClr val="black"/>
              </a:solidFill>
              <a:latin typeface="Edelfontmed" pitchFamily="2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39652"/>
            <a:ext cx="2433059" cy="36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89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764</Words>
  <Application>Microsoft Office PowerPoint</Application>
  <PresentationFormat>Presentación en pantalla (4:3)</PresentationFormat>
  <Paragraphs>70</Paragraphs>
  <Slides>27</Slides>
  <Notes>0</Notes>
  <HiddenSlides>0</HiddenSlides>
  <MMClips>27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¿Qué debería hacer?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debería hacer?</dc:title>
  <dc:creator>miriam</dc:creator>
  <cp:lastModifiedBy>miriam</cp:lastModifiedBy>
  <cp:revision>28</cp:revision>
  <dcterms:created xsi:type="dcterms:W3CDTF">2015-05-09T09:45:29Z</dcterms:created>
  <dcterms:modified xsi:type="dcterms:W3CDTF">2015-05-13T10:51:01Z</dcterms:modified>
</cp:coreProperties>
</file>