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56" r:id="rId5"/>
    <p:sldId id="257" r:id="rId6"/>
    <p:sldId id="260" r:id="rId7"/>
    <p:sldId id="261" r:id="rId8"/>
    <p:sldId id="262" r:id="rId9"/>
    <p:sldId id="263" r:id="rId10"/>
    <p:sldId id="265" r:id="rId11"/>
    <p:sldId id="264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60"/>
  </p:normalViewPr>
  <p:slideViewPr>
    <p:cSldViewPr>
      <p:cViewPr varScale="1">
        <p:scale>
          <a:sx n="69" d="100"/>
          <a:sy n="6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6865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8762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2645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510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176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062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888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9788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6312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9222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071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02971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3536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9355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6815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700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8865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505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8542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724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1212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887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1900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2200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060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1901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0317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2812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6155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0354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8370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9800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024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49210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7502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4755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8814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3580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44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2250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0812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27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4752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D565-DFB9-46A1-8776-CC9D5DEE4368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BD14-7286-4E92-83F6-23C25C0D89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2786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9D565-DFB9-46A1-8776-CC9D5DEE4368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1BD14-7286-4E92-83F6-23C25C0D89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915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115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258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9D565-DFB9-46A1-8776-CC9D5DEE436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13/05/2015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1BD14-7286-4E92-83F6-23C25C0D89D6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440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308408"/>
            <a:ext cx="7772400" cy="1470025"/>
          </a:xfrm>
        </p:spPr>
        <p:txBody>
          <a:bodyPr>
            <a:normAutofit/>
          </a:bodyPr>
          <a:lstStyle/>
          <a:p>
            <a:r>
              <a:rPr lang="es-ES" sz="5400" b="1" smtClean="0">
                <a:latin typeface="Comic Sans MS" pitchFamily="66" charset="0"/>
              </a:rPr>
              <a:t>Buscamos </a:t>
            </a:r>
            <a:r>
              <a:rPr lang="es-ES" sz="5400" b="1" smtClean="0">
                <a:latin typeface="Comic Sans MS" pitchFamily="66" charset="0"/>
              </a:rPr>
              <a:t>una</a:t>
            </a:r>
            <a:r>
              <a:rPr lang="es-ES" sz="5400" b="1" smtClean="0">
                <a:latin typeface="Comic Sans MS" pitchFamily="66" charset="0"/>
              </a:rPr>
              <a:t> </a:t>
            </a:r>
            <a:r>
              <a:rPr lang="es-ES" sz="5400" b="1" dirty="0" smtClean="0">
                <a:latin typeface="Comic Sans MS" pitchFamily="66" charset="0"/>
              </a:rPr>
              <a:t>solución</a:t>
            </a:r>
            <a:endParaRPr lang="es-ES" sz="5400" b="1" dirty="0">
              <a:latin typeface="Comic Sans MS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628800"/>
            <a:ext cx="5174332" cy="4719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57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Esquina doblada"/>
          <p:cNvSpPr/>
          <p:nvPr/>
        </p:nvSpPr>
        <p:spPr>
          <a:xfrm>
            <a:off x="4283968" y="3232971"/>
            <a:ext cx="4176464" cy="2428278"/>
          </a:xfrm>
          <a:prstGeom prst="foldedCorner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latin typeface="Comic Sans MS" pitchFamily="66" charset="0"/>
              </a:rPr>
              <a:t>Vas andando a casa y empieza a llover, ¿Qué harías?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99992" y="3573016"/>
            <a:ext cx="3816424" cy="1633647"/>
          </a:xfrm>
        </p:spPr>
        <p:txBody>
          <a:bodyPr/>
          <a:lstStyle/>
          <a:p>
            <a:pPr marL="0" indent="0">
              <a:buNone/>
            </a:pP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87341"/>
            <a:ext cx="2840620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626006" y="2048071"/>
            <a:ext cx="295232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Escribe aquí tu solución:</a:t>
            </a:r>
            <a:endParaRPr lang="es-ES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5 Flecha abajo"/>
          <p:cNvSpPr/>
          <p:nvPr/>
        </p:nvSpPr>
        <p:spPr>
          <a:xfrm>
            <a:off x="5834862" y="2417403"/>
            <a:ext cx="468052" cy="638780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894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Esquina doblada"/>
          <p:cNvSpPr/>
          <p:nvPr/>
        </p:nvSpPr>
        <p:spPr>
          <a:xfrm>
            <a:off x="4280698" y="3429000"/>
            <a:ext cx="4176464" cy="2428278"/>
          </a:xfrm>
          <a:prstGeom prst="foldedCorner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black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120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latin typeface="Comic Sans MS" pitchFamily="66" charset="0"/>
              </a:rPr>
              <a:t>Estas jugando con el balón en casa y sin querer rompes un jarrón de mamá, ¿Qué harías?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99992" y="3573016"/>
            <a:ext cx="3816424" cy="1633647"/>
          </a:xfrm>
        </p:spPr>
        <p:txBody>
          <a:bodyPr/>
          <a:lstStyle/>
          <a:p>
            <a:pPr marL="0" indent="0">
              <a:buNone/>
            </a:pP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4592724" y="2232737"/>
            <a:ext cx="295232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EEECE1">
                    <a:lumMod val="10000"/>
                  </a:srgbClr>
                </a:solidFill>
                <a:latin typeface="Comic Sans MS" pitchFamily="66" charset="0"/>
              </a:rPr>
              <a:t>Escribe aquí tu solución:</a:t>
            </a:r>
          </a:p>
        </p:txBody>
      </p:sp>
      <p:sp>
        <p:nvSpPr>
          <p:cNvPr id="6" name="5 Flecha abajo"/>
          <p:cNvSpPr/>
          <p:nvPr/>
        </p:nvSpPr>
        <p:spPr>
          <a:xfrm>
            <a:off x="5642997" y="2736793"/>
            <a:ext cx="468052" cy="638780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04114"/>
            <a:ext cx="3571875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152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Esquina doblada"/>
          <p:cNvSpPr/>
          <p:nvPr/>
        </p:nvSpPr>
        <p:spPr>
          <a:xfrm>
            <a:off x="4280698" y="3429000"/>
            <a:ext cx="4176464" cy="2428278"/>
          </a:xfrm>
          <a:prstGeom prst="foldedCorner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black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1206" y="404664"/>
            <a:ext cx="8229600" cy="1143000"/>
          </a:xfrm>
        </p:spPr>
        <p:txBody>
          <a:bodyPr>
            <a:noAutofit/>
          </a:bodyPr>
          <a:lstStyle/>
          <a:p>
            <a:r>
              <a:rPr lang="es-ES" sz="3600" b="1" dirty="0" smtClean="0">
                <a:latin typeface="Comic Sans MS" pitchFamily="66" charset="0"/>
              </a:rPr>
              <a:t>Estas paseando a tu perro y de repente se corta con un cristal que había en el suelo</a:t>
            </a:r>
            <a:r>
              <a:rPr lang="es-ES" sz="3200" b="1" dirty="0" smtClean="0">
                <a:latin typeface="Comic Sans MS" pitchFamily="66" charset="0"/>
              </a:rPr>
              <a:t>, ¿</a:t>
            </a:r>
            <a:r>
              <a:rPr lang="es-ES" sz="3600" b="1" dirty="0" smtClean="0">
                <a:latin typeface="Comic Sans MS" pitchFamily="66" charset="0"/>
              </a:rPr>
              <a:t>Qué harías?</a:t>
            </a:r>
            <a:endParaRPr lang="es-ES" sz="3600" b="1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99992" y="3573016"/>
            <a:ext cx="3816424" cy="1633647"/>
          </a:xfrm>
        </p:spPr>
        <p:txBody>
          <a:bodyPr/>
          <a:lstStyle/>
          <a:p>
            <a:pPr marL="0" indent="0">
              <a:buNone/>
            </a:pP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4592724" y="2232737"/>
            <a:ext cx="295232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EEECE1">
                    <a:lumMod val="10000"/>
                  </a:srgbClr>
                </a:solidFill>
                <a:latin typeface="Comic Sans MS" pitchFamily="66" charset="0"/>
              </a:rPr>
              <a:t>Escribe aquí tu solución:</a:t>
            </a:r>
          </a:p>
        </p:txBody>
      </p:sp>
      <p:sp>
        <p:nvSpPr>
          <p:cNvPr id="6" name="5 Flecha abajo"/>
          <p:cNvSpPr/>
          <p:nvPr/>
        </p:nvSpPr>
        <p:spPr>
          <a:xfrm>
            <a:off x="5642997" y="2736793"/>
            <a:ext cx="468052" cy="638780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25275"/>
            <a:ext cx="3743325" cy="362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434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Esquina doblada"/>
          <p:cNvSpPr/>
          <p:nvPr/>
        </p:nvSpPr>
        <p:spPr>
          <a:xfrm>
            <a:off x="4280698" y="3429000"/>
            <a:ext cx="4176464" cy="2428278"/>
          </a:xfrm>
          <a:prstGeom prst="foldedCorner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black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120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latin typeface="Comic Sans MS" pitchFamily="66" charset="0"/>
              </a:rPr>
              <a:t>Estas leyendo tu cuento </a:t>
            </a:r>
            <a:r>
              <a:rPr lang="es-ES" dirty="0" smtClean="0">
                <a:latin typeface="Comic Sans MS" pitchFamily="66" charset="0"/>
              </a:rPr>
              <a:t>favorito pero </a:t>
            </a:r>
            <a:r>
              <a:rPr lang="es-ES" dirty="0" smtClean="0">
                <a:latin typeface="Comic Sans MS" pitchFamily="66" charset="0"/>
              </a:rPr>
              <a:t>viene tu hermano y te quita el cuento, ¿Qué harías?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99992" y="3573016"/>
            <a:ext cx="3816424" cy="1633647"/>
          </a:xfrm>
        </p:spPr>
        <p:txBody>
          <a:bodyPr/>
          <a:lstStyle/>
          <a:p>
            <a:pPr marL="0" indent="0">
              <a:buNone/>
            </a:pP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4592724" y="2232737"/>
            <a:ext cx="295232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EEECE1">
                    <a:lumMod val="10000"/>
                  </a:srgbClr>
                </a:solidFill>
                <a:latin typeface="Comic Sans MS" pitchFamily="66" charset="0"/>
              </a:rPr>
              <a:t>Escribe aquí tu solución:</a:t>
            </a:r>
          </a:p>
        </p:txBody>
      </p:sp>
      <p:sp>
        <p:nvSpPr>
          <p:cNvPr id="6" name="5 Flecha abajo"/>
          <p:cNvSpPr/>
          <p:nvPr/>
        </p:nvSpPr>
        <p:spPr>
          <a:xfrm>
            <a:off x="5642997" y="2736793"/>
            <a:ext cx="468052" cy="638780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2241687"/>
            <a:ext cx="2771775" cy="353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329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Esquina doblada"/>
          <p:cNvSpPr/>
          <p:nvPr/>
        </p:nvSpPr>
        <p:spPr>
          <a:xfrm>
            <a:off x="4280698" y="3429000"/>
            <a:ext cx="4176464" cy="2428278"/>
          </a:xfrm>
          <a:prstGeom prst="foldedCorner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black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120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latin typeface="Comic Sans MS" pitchFamily="66" charset="0"/>
              </a:rPr>
              <a:t>Llegas a casa después del colegio pero se te han olvidado las llaves y no hay nadie. ¿Qué harías?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99992" y="3573016"/>
            <a:ext cx="3816424" cy="1633647"/>
          </a:xfrm>
        </p:spPr>
        <p:txBody>
          <a:bodyPr/>
          <a:lstStyle/>
          <a:p>
            <a:pPr marL="0" indent="0">
              <a:buNone/>
            </a:pP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4592724" y="2232737"/>
            <a:ext cx="295232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EEECE1">
                    <a:lumMod val="10000"/>
                  </a:srgbClr>
                </a:solidFill>
                <a:latin typeface="Comic Sans MS" pitchFamily="66" charset="0"/>
              </a:rPr>
              <a:t>Escribe aquí tu solución:</a:t>
            </a:r>
          </a:p>
        </p:txBody>
      </p:sp>
      <p:sp>
        <p:nvSpPr>
          <p:cNvPr id="6" name="5 Flecha abajo"/>
          <p:cNvSpPr/>
          <p:nvPr/>
        </p:nvSpPr>
        <p:spPr>
          <a:xfrm>
            <a:off x="5642997" y="2736793"/>
            <a:ext cx="468052" cy="638780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02069"/>
            <a:ext cx="3528393" cy="3082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840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Esquina doblada"/>
          <p:cNvSpPr/>
          <p:nvPr/>
        </p:nvSpPr>
        <p:spPr>
          <a:xfrm>
            <a:off x="4280698" y="3429000"/>
            <a:ext cx="4176464" cy="2428278"/>
          </a:xfrm>
          <a:prstGeom prst="foldedCorner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black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120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latin typeface="Comic Sans MS" pitchFamily="66" charset="0"/>
              </a:rPr>
              <a:t>Vas a comprar </a:t>
            </a:r>
            <a:r>
              <a:rPr lang="es-ES" dirty="0" smtClean="0">
                <a:latin typeface="Comic Sans MS" pitchFamily="66" charset="0"/>
              </a:rPr>
              <a:t>tus galletas preferidas</a:t>
            </a:r>
            <a:r>
              <a:rPr lang="es-ES" dirty="0" smtClean="0">
                <a:latin typeface="Comic Sans MS" pitchFamily="66" charset="0"/>
              </a:rPr>
              <a:t> </a:t>
            </a:r>
            <a:r>
              <a:rPr lang="es-ES" dirty="0" smtClean="0">
                <a:latin typeface="Comic Sans MS" pitchFamily="66" charset="0"/>
              </a:rPr>
              <a:t>al supermercado pero </a:t>
            </a:r>
            <a:r>
              <a:rPr lang="es-ES" dirty="0" smtClean="0">
                <a:latin typeface="Comic Sans MS" pitchFamily="66" charset="0"/>
              </a:rPr>
              <a:t>se han agotado</a:t>
            </a:r>
            <a:r>
              <a:rPr lang="es-ES" dirty="0" smtClean="0">
                <a:latin typeface="Comic Sans MS" pitchFamily="66" charset="0"/>
              </a:rPr>
              <a:t>. </a:t>
            </a:r>
            <a:r>
              <a:rPr lang="es-ES" dirty="0" smtClean="0">
                <a:latin typeface="Comic Sans MS" pitchFamily="66" charset="0"/>
              </a:rPr>
              <a:t>¿Qué harías?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99992" y="3573016"/>
            <a:ext cx="3816424" cy="1633647"/>
          </a:xfrm>
        </p:spPr>
        <p:txBody>
          <a:bodyPr/>
          <a:lstStyle/>
          <a:p>
            <a:pPr marL="0" indent="0">
              <a:buNone/>
            </a:pP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4592724" y="2232737"/>
            <a:ext cx="295232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EEECE1">
                    <a:lumMod val="10000"/>
                  </a:srgbClr>
                </a:solidFill>
                <a:latin typeface="Comic Sans MS" pitchFamily="66" charset="0"/>
              </a:rPr>
              <a:t>Escribe aquí tu solución:</a:t>
            </a:r>
          </a:p>
        </p:txBody>
      </p:sp>
      <p:sp>
        <p:nvSpPr>
          <p:cNvPr id="6" name="5 Flecha abajo"/>
          <p:cNvSpPr/>
          <p:nvPr/>
        </p:nvSpPr>
        <p:spPr>
          <a:xfrm>
            <a:off x="5642997" y="2736793"/>
            <a:ext cx="468052" cy="638780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17403"/>
            <a:ext cx="3456384" cy="3150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150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Esquina doblada"/>
          <p:cNvSpPr/>
          <p:nvPr/>
        </p:nvSpPr>
        <p:spPr>
          <a:xfrm>
            <a:off x="4272235" y="3645024"/>
            <a:ext cx="4176464" cy="2428278"/>
          </a:xfrm>
          <a:prstGeom prst="foldedCorner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black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1206" y="404664"/>
            <a:ext cx="8229600" cy="1143000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latin typeface="Comic Sans MS" pitchFamily="66" charset="0"/>
              </a:rPr>
              <a:t/>
            </a:r>
            <a:br>
              <a:rPr lang="es-ES" sz="3200" b="1" dirty="0" smtClean="0">
                <a:latin typeface="Comic Sans MS" pitchFamily="66" charset="0"/>
              </a:rPr>
            </a:br>
            <a:r>
              <a:rPr lang="es-ES" sz="3200" b="1" dirty="0" smtClean="0">
                <a:latin typeface="Comic Sans MS" pitchFamily="66" charset="0"/>
              </a:rPr>
              <a:t>Un compañero de clase te ha culpado de quitar la goma a una compañera, pero en realidad ha sido él quien lo hizo</a:t>
            </a:r>
            <a:r>
              <a:rPr lang="es-ES" sz="3200" b="1" dirty="0" smtClean="0">
                <a:latin typeface="Comic Sans MS" pitchFamily="66" charset="0"/>
              </a:rPr>
              <a:t>. </a:t>
            </a:r>
            <a:r>
              <a:rPr lang="es-ES" sz="3200" b="1" dirty="0" smtClean="0">
                <a:latin typeface="Comic Sans MS" pitchFamily="66" charset="0"/>
              </a:rPr>
              <a:t>¿Qué harías?</a:t>
            </a:r>
            <a:endParaRPr lang="es-ES" sz="3200" b="1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99992" y="3808543"/>
            <a:ext cx="3816424" cy="1633647"/>
          </a:xfrm>
        </p:spPr>
        <p:txBody>
          <a:bodyPr/>
          <a:lstStyle/>
          <a:p>
            <a:pPr marL="0" indent="0">
              <a:buNone/>
            </a:pP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4592724" y="2400963"/>
            <a:ext cx="295232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EEECE1">
                    <a:lumMod val="10000"/>
                  </a:srgbClr>
                </a:solidFill>
                <a:latin typeface="Comic Sans MS" pitchFamily="66" charset="0"/>
              </a:rPr>
              <a:t>Escribe aquí tu solución:</a:t>
            </a:r>
          </a:p>
        </p:txBody>
      </p:sp>
      <p:sp>
        <p:nvSpPr>
          <p:cNvPr id="6" name="5 Flecha abajo"/>
          <p:cNvSpPr/>
          <p:nvPr/>
        </p:nvSpPr>
        <p:spPr>
          <a:xfrm>
            <a:off x="5659547" y="2924944"/>
            <a:ext cx="468052" cy="638780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43864"/>
            <a:ext cx="3312368" cy="2649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65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152</Words>
  <Application>Microsoft Office PowerPoint</Application>
  <PresentationFormat>Presentación en pantalla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Tema de Office</vt:lpstr>
      <vt:lpstr>1_Tema de Office</vt:lpstr>
      <vt:lpstr>2_Tema de Office</vt:lpstr>
      <vt:lpstr>3_Tema de Office</vt:lpstr>
      <vt:lpstr>Buscamos una solución</vt:lpstr>
      <vt:lpstr>Vas andando a casa y empieza a llover, ¿Qué harías?</vt:lpstr>
      <vt:lpstr>Estas jugando con el balón en casa y sin querer rompes un jarrón de mamá, ¿Qué harías?</vt:lpstr>
      <vt:lpstr>Estas paseando a tu perro y de repente se corta con un cristal que había en el suelo, ¿Qué harías?</vt:lpstr>
      <vt:lpstr>Estas leyendo tu cuento favorito pero viene tu hermano y te quita el cuento, ¿Qué harías?</vt:lpstr>
      <vt:lpstr>Llegas a casa después del colegio pero se te han olvidado las llaves y no hay nadie. ¿Qué harías?</vt:lpstr>
      <vt:lpstr>Vas a comprar tus galletas preferidas al supermercado pero se han agotado. ¿Qué harías?</vt:lpstr>
      <vt:lpstr> Un compañero de clase te ha culpado de quitar la goma a una compañera, pero en realidad ha sido él quien lo hizo. ¿Qué harías?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Buscamos la solución</dc:title>
  <dc:creator>miriam</dc:creator>
  <cp:lastModifiedBy>miriam</cp:lastModifiedBy>
  <cp:revision>12</cp:revision>
  <dcterms:created xsi:type="dcterms:W3CDTF">2015-04-26T14:24:25Z</dcterms:created>
  <dcterms:modified xsi:type="dcterms:W3CDTF">2015-05-13T09:55:07Z</dcterms:modified>
</cp:coreProperties>
</file>