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23"/>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12192000" cy="6858000"/>
  <p:notesSz cx="7559675" cy="10691813"/>
  <p:defaultTextStyle>
    <a:defPPr>
      <a:defRPr lang="en-GB"/>
    </a:defPPr>
    <a:lvl1pPr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icrosoft YaHei" panose="020B0503020204020204" pitchFamily="34" charset="-122"/>
        <a:cs typeface="+mn-cs"/>
      </a:defRPr>
    </a:lvl1pPr>
    <a:lvl2pPr marL="742950" indent="-28575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icrosoft YaHei" panose="020B0503020204020204" pitchFamily="34" charset="-122"/>
        <a:cs typeface="+mn-cs"/>
      </a:defRPr>
    </a:lvl2pPr>
    <a:lvl3pPr marL="11430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icrosoft YaHei" panose="020B0503020204020204" pitchFamily="34" charset="-122"/>
        <a:cs typeface="+mn-cs"/>
      </a:defRPr>
    </a:lvl3pPr>
    <a:lvl4pPr marL="16002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icrosoft YaHei" panose="020B0503020204020204" pitchFamily="34" charset="-122"/>
        <a:cs typeface="+mn-cs"/>
      </a:defRPr>
    </a:lvl4pPr>
    <a:lvl5pPr marL="2057400" indent="-228600" algn="l" defTabSz="449263" rtl="0" fontAlgn="base" hangingPunct="0">
      <a:lnSpc>
        <a:spcPct val="93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icrosoft YaHei" panose="020B0503020204020204" pitchFamily="34" charset="-122"/>
        <a:cs typeface="+mn-cs"/>
      </a:defRPr>
    </a:lvl5pPr>
    <a:lvl6pPr marL="22860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6pPr>
    <a:lvl7pPr marL="27432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7pPr>
    <a:lvl8pPr marL="32004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8pPr>
    <a:lvl9pPr marL="3657600" algn="l" defTabSz="914400" rtl="0" eaLnBrk="1" latinLnBrk="0" hangingPunct="1">
      <a:defRPr kern="1200">
        <a:solidFill>
          <a:schemeClr val="tx1"/>
        </a:solidFill>
        <a:latin typeface="Arial" panose="020B0604020202020204" pitchFamily="34" charset="0"/>
        <a:ea typeface="Microsoft YaHei" panose="020B0503020204020204" pitchFamily="34"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756" y="66"/>
      </p:cViewPr>
      <p:guideLst>
        <p:guide orient="horz" pos="2160"/>
        <p:guide pos="2880"/>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Rectangle 1"/>
          <p:cNvSpPr>
            <a:spLocks noGrp="1" noRot="1" noChangeAspect="1" noChangeArrowheads="1"/>
          </p:cNvSpPr>
          <p:nvPr>
            <p:ph type="sldImg"/>
          </p:nvPr>
        </p:nvSpPr>
        <p:spPr bwMode="auto">
          <a:xfrm>
            <a:off x="1106488" y="812800"/>
            <a:ext cx="5343525" cy="4006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4" name="Rectangle 2"/>
          <p:cNvSpPr>
            <a:spLocks noGrp="1" noChangeArrowheads="1"/>
          </p:cNvSpPr>
          <p:nvPr>
            <p:ph type="body"/>
          </p:nvPr>
        </p:nvSpPr>
        <p:spPr bwMode="auto">
          <a:xfrm>
            <a:off x="755650" y="5078413"/>
            <a:ext cx="6046788" cy="4810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fr-FR" altLang="fr-FR" smtClean="0"/>
          </a:p>
        </p:txBody>
      </p:sp>
      <p:sp>
        <p:nvSpPr>
          <p:cNvPr id="3075" name="Rectangle 3"/>
          <p:cNvSpPr>
            <a:spLocks noGrp="1" noChangeArrowheads="1"/>
          </p:cNvSpPr>
          <p:nvPr>
            <p:ph type="hdr"/>
          </p:nvPr>
        </p:nvSpPr>
        <p:spPr bwMode="auto">
          <a:xfrm>
            <a:off x="0" y="0"/>
            <a:ext cx="3279775"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nSpc>
                <a:spcPct val="95000"/>
              </a:lnSpc>
              <a:tabLst>
                <a:tab pos="723900" algn="l"/>
                <a:tab pos="1447800" algn="l"/>
                <a:tab pos="2171700" algn="l"/>
                <a:tab pos="2895600" algn="l"/>
              </a:tabLst>
              <a:defRPr sz="1400">
                <a:solidFill>
                  <a:srgbClr val="000000"/>
                </a:solidFill>
                <a:latin typeface="Times New Roman" panose="02020603050405020304" pitchFamily="18" charset="0"/>
                <a:cs typeface="Lucida Sans Unicode" panose="020B0602030504020204" pitchFamily="34" charset="0"/>
              </a:defRPr>
            </a:lvl1pPr>
          </a:lstStyle>
          <a:p>
            <a:endParaRPr lang="fr-FR" altLang="fr-FR"/>
          </a:p>
        </p:txBody>
      </p:sp>
      <p:sp>
        <p:nvSpPr>
          <p:cNvPr id="3076" name="Rectangle 4"/>
          <p:cNvSpPr>
            <a:spLocks noGrp="1" noChangeArrowheads="1"/>
          </p:cNvSpPr>
          <p:nvPr>
            <p:ph type="dt"/>
          </p:nvPr>
        </p:nvSpPr>
        <p:spPr bwMode="auto">
          <a:xfrm>
            <a:off x="4278313" y="0"/>
            <a:ext cx="3279775"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lnSpc>
                <a:spcPct val="95000"/>
              </a:lnSpc>
              <a:tabLst>
                <a:tab pos="723900" algn="l"/>
                <a:tab pos="1447800" algn="l"/>
                <a:tab pos="2171700" algn="l"/>
                <a:tab pos="2895600" algn="l"/>
              </a:tabLst>
              <a:defRPr sz="1400">
                <a:solidFill>
                  <a:srgbClr val="000000"/>
                </a:solidFill>
                <a:latin typeface="Times New Roman" panose="02020603050405020304" pitchFamily="18" charset="0"/>
                <a:cs typeface="Lucida Sans Unicode" panose="020B0602030504020204" pitchFamily="34" charset="0"/>
              </a:defRPr>
            </a:lvl1pPr>
          </a:lstStyle>
          <a:p>
            <a:endParaRPr lang="fr-FR" altLang="fr-FR"/>
          </a:p>
        </p:txBody>
      </p:sp>
      <p:sp>
        <p:nvSpPr>
          <p:cNvPr id="3077" name="Rectangle 5"/>
          <p:cNvSpPr>
            <a:spLocks noGrp="1" noChangeArrowheads="1"/>
          </p:cNvSpPr>
          <p:nvPr>
            <p:ph type="ftr"/>
          </p:nvPr>
        </p:nvSpPr>
        <p:spPr bwMode="auto">
          <a:xfrm>
            <a:off x="0" y="10156825"/>
            <a:ext cx="3279775"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nSpc>
                <a:spcPct val="95000"/>
              </a:lnSpc>
              <a:tabLst>
                <a:tab pos="723900" algn="l"/>
                <a:tab pos="1447800" algn="l"/>
                <a:tab pos="2171700" algn="l"/>
                <a:tab pos="2895600" algn="l"/>
              </a:tabLst>
              <a:defRPr sz="1400">
                <a:solidFill>
                  <a:srgbClr val="000000"/>
                </a:solidFill>
                <a:latin typeface="Times New Roman" panose="02020603050405020304" pitchFamily="18" charset="0"/>
                <a:cs typeface="Lucida Sans Unicode" panose="020B0602030504020204" pitchFamily="34" charset="0"/>
              </a:defRPr>
            </a:lvl1pPr>
          </a:lstStyle>
          <a:p>
            <a:endParaRPr lang="fr-FR" altLang="fr-FR"/>
          </a:p>
        </p:txBody>
      </p:sp>
      <p:sp>
        <p:nvSpPr>
          <p:cNvPr id="3078" name="Rectangle 6"/>
          <p:cNvSpPr>
            <a:spLocks noGrp="1" noChangeArrowheads="1"/>
          </p:cNvSpPr>
          <p:nvPr>
            <p:ph type="sldNum"/>
          </p:nvPr>
        </p:nvSpPr>
        <p:spPr bwMode="auto">
          <a:xfrm>
            <a:off x="4278313" y="10156825"/>
            <a:ext cx="3279775"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a:lnSpc>
                <a:spcPct val="95000"/>
              </a:lnSpc>
              <a:tabLst>
                <a:tab pos="723900" algn="l"/>
                <a:tab pos="1447800" algn="l"/>
                <a:tab pos="2171700" algn="l"/>
                <a:tab pos="2895600" algn="l"/>
              </a:tabLst>
              <a:defRPr sz="1400">
                <a:solidFill>
                  <a:srgbClr val="000000"/>
                </a:solidFill>
                <a:latin typeface="Times New Roman" panose="02020603050405020304" pitchFamily="18" charset="0"/>
                <a:cs typeface="Lucida Sans Unicode" panose="020B0602030504020204" pitchFamily="34" charset="0"/>
              </a:defRPr>
            </a:lvl1pPr>
          </a:lstStyle>
          <a:p>
            <a:fld id="{AB8B5789-1984-42B7-BD92-45D09BA086F9}" type="slidenum">
              <a:rPr lang="fr-FR" altLang="fr-FR"/>
              <a:pPr/>
              <a:t>‹Nº›</a:t>
            </a:fld>
            <a:endParaRPr lang="fr-FR" altLang="fr-FR"/>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EADD44A7-506A-4376-BBE4-B82505CA88B2}" type="slidenum">
              <a:rPr lang="fr-FR" altLang="fr-FR"/>
              <a:pPr/>
              <a:t>1</a:t>
            </a:fld>
            <a:endParaRPr lang="fr-FR" altLang="fr-FR"/>
          </a:p>
        </p:txBody>
      </p:sp>
      <p:sp>
        <p:nvSpPr>
          <p:cNvPr id="25601" name="Rectangle 1"/>
          <p:cNvSpPr txBox="1">
            <a:spLocks noGrp="1" noRot="1" noChangeAspect="1" noChangeArrowheads="1"/>
          </p:cNvSpPr>
          <p:nvPr>
            <p:ph type="sldImg"/>
          </p:nvPr>
        </p:nvSpPr>
        <p:spPr bwMode="auto">
          <a:xfrm>
            <a:off x="217488" y="812800"/>
            <a:ext cx="7123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5602"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6560C09D-A57A-4229-BA15-8512B37F13CB}" type="slidenum">
              <a:rPr lang="fr-FR" altLang="fr-FR"/>
              <a:pPr/>
              <a:t>10</a:t>
            </a:fld>
            <a:endParaRPr lang="fr-FR" altLang="fr-FR"/>
          </a:p>
        </p:txBody>
      </p:sp>
      <p:sp>
        <p:nvSpPr>
          <p:cNvPr id="34817" name="Rectangle 1"/>
          <p:cNvSpPr txBox="1">
            <a:spLocks noGrp="1" noRot="1" noChangeAspect="1" noChangeArrowheads="1"/>
          </p:cNvSpPr>
          <p:nvPr>
            <p:ph type="sldImg"/>
          </p:nvPr>
        </p:nvSpPr>
        <p:spPr bwMode="auto">
          <a:xfrm>
            <a:off x="217488" y="812800"/>
            <a:ext cx="7124700"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4818"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1B9848B8-E903-496A-9CF7-E93BEAB41073}" type="slidenum">
              <a:rPr lang="fr-FR" altLang="fr-FR"/>
              <a:pPr/>
              <a:t>11</a:t>
            </a:fld>
            <a:endParaRPr lang="fr-FR" altLang="fr-FR"/>
          </a:p>
        </p:txBody>
      </p:sp>
      <p:sp>
        <p:nvSpPr>
          <p:cNvPr id="35841" name="Rectangle 1"/>
          <p:cNvSpPr txBox="1">
            <a:spLocks noGrp="1" noRot="1" noChangeAspect="1" noChangeArrowheads="1"/>
          </p:cNvSpPr>
          <p:nvPr>
            <p:ph type="sldImg"/>
          </p:nvPr>
        </p:nvSpPr>
        <p:spPr bwMode="auto">
          <a:xfrm>
            <a:off x="217488" y="812800"/>
            <a:ext cx="7124700"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5842"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0C8774FD-04F9-4A52-B99B-790FECB3AB5E}" type="slidenum">
              <a:rPr lang="fr-FR" altLang="fr-FR"/>
              <a:pPr/>
              <a:t>12</a:t>
            </a:fld>
            <a:endParaRPr lang="fr-FR" altLang="fr-FR"/>
          </a:p>
        </p:txBody>
      </p:sp>
      <p:sp>
        <p:nvSpPr>
          <p:cNvPr id="36865" name="Rectangle 1"/>
          <p:cNvSpPr txBox="1">
            <a:spLocks noGrp="1" noRot="1" noChangeAspect="1" noChangeArrowheads="1"/>
          </p:cNvSpPr>
          <p:nvPr>
            <p:ph type="sldImg"/>
          </p:nvPr>
        </p:nvSpPr>
        <p:spPr bwMode="auto">
          <a:xfrm>
            <a:off x="217488" y="812800"/>
            <a:ext cx="7124700"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686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9D233E7F-EA9B-4CB4-BADB-FA80786F9269}" type="slidenum">
              <a:rPr lang="fr-FR" altLang="fr-FR"/>
              <a:pPr/>
              <a:t>13</a:t>
            </a:fld>
            <a:endParaRPr lang="fr-FR" altLang="fr-FR"/>
          </a:p>
        </p:txBody>
      </p:sp>
      <p:sp>
        <p:nvSpPr>
          <p:cNvPr id="37889" name="Rectangle 1"/>
          <p:cNvSpPr txBox="1">
            <a:spLocks noGrp="1" noRot="1" noChangeAspect="1" noChangeArrowheads="1"/>
          </p:cNvSpPr>
          <p:nvPr>
            <p:ph type="sldImg"/>
          </p:nvPr>
        </p:nvSpPr>
        <p:spPr bwMode="auto">
          <a:xfrm>
            <a:off x="217488" y="812800"/>
            <a:ext cx="7124700"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7890"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64900A4A-5716-4DE9-A51F-34323F0AF477}" type="slidenum">
              <a:rPr lang="fr-FR" altLang="fr-FR"/>
              <a:pPr/>
              <a:t>14</a:t>
            </a:fld>
            <a:endParaRPr lang="fr-FR" altLang="fr-FR"/>
          </a:p>
        </p:txBody>
      </p:sp>
      <p:sp>
        <p:nvSpPr>
          <p:cNvPr id="38913" name="Rectangle 1"/>
          <p:cNvSpPr txBox="1">
            <a:spLocks noGrp="1" noRot="1" noChangeAspect="1" noChangeArrowheads="1"/>
          </p:cNvSpPr>
          <p:nvPr>
            <p:ph type="sldImg"/>
          </p:nvPr>
        </p:nvSpPr>
        <p:spPr bwMode="auto">
          <a:xfrm>
            <a:off x="217488" y="812800"/>
            <a:ext cx="7124700"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8914"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C81736F4-A94A-4A53-96DB-361101C307E4}" type="slidenum">
              <a:rPr lang="fr-FR" altLang="fr-FR"/>
              <a:pPr/>
              <a:t>15</a:t>
            </a:fld>
            <a:endParaRPr lang="fr-FR" altLang="fr-FR"/>
          </a:p>
        </p:txBody>
      </p:sp>
      <p:sp>
        <p:nvSpPr>
          <p:cNvPr id="39937" name="Rectangle 1"/>
          <p:cNvSpPr txBox="1">
            <a:spLocks noGrp="1" noRot="1" noChangeAspect="1" noChangeArrowheads="1"/>
          </p:cNvSpPr>
          <p:nvPr>
            <p:ph type="sldImg"/>
          </p:nvPr>
        </p:nvSpPr>
        <p:spPr bwMode="auto">
          <a:xfrm>
            <a:off x="217488" y="812800"/>
            <a:ext cx="7124700"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9938"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FA04A46B-B03F-4F61-8DF2-DE64F7542F63}" type="slidenum">
              <a:rPr lang="fr-FR" altLang="fr-FR"/>
              <a:pPr/>
              <a:t>16</a:t>
            </a:fld>
            <a:endParaRPr lang="fr-FR" altLang="fr-FR"/>
          </a:p>
        </p:txBody>
      </p:sp>
      <p:sp>
        <p:nvSpPr>
          <p:cNvPr id="40961" name="Rectangle 1"/>
          <p:cNvSpPr txBox="1">
            <a:spLocks noGrp="1" noRot="1" noChangeAspect="1" noChangeArrowheads="1"/>
          </p:cNvSpPr>
          <p:nvPr>
            <p:ph type="sldImg"/>
          </p:nvPr>
        </p:nvSpPr>
        <p:spPr bwMode="auto">
          <a:xfrm>
            <a:off x="217488" y="812800"/>
            <a:ext cx="7124700"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62"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92F10E6D-BCD9-449D-8A87-777910570465}" type="slidenum">
              <a:rPr lang="fr-FR" altLang="fr-FR"/>
              <a:pPr/>
              <a:t>17</a:t>
            </a:fld>
            <a:endParaRPr lang="fr-FR" altLang="fr-FR"/>
          </a:p>
        </p:txBody>
      </p:sp>
      <p:sp>
        <p:nvSpPr>
          <p:cNvPr id="41985" name="Rectangle 1"/>
          <p:cNvSpPr txBox="1">
            <a:spLocks noGrp="1" noRot="1" noChangeAspect="1" noChangeArrowheads="1"/>
          </p:cNvSpPr>
          <p:nvPr>
            <p:ph type="sldImg"/>
          </p:nvPr>
        </p:nvSpPr>
        <p:spPr bwMode="auto">
          <a:xfrm>
            <a:off x="217488" y="812800"/>
            <a:ext cx="7124700"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C3B8AC7C-0EAA-4233-A6CD-6E6D957854B7}" type="slidenum">
              <a:rPr lang="fr-FR" altLang="fr-FR"/>
              <a:pPr/>
              <a:t>18</a:t>
            </a:fld>
            <a:endParaRPr lang="fr-FR" altLang="fr-FR"/>
          </a:p>
        </p:txBody>
      </p:sp>
      <p:sp>
        <p:nvSpPr>
          <p:cNvPr id="43009" name="Rectangle 1"/>
          <p:cNvSpPr txBox="1">
            <a:spLocks noGrp="1" noRot="1" noChangeAspect="1" noChangeArrowheads="1"/>
          </p:cNvSpPr>
          <p:nvPr>
            <p:ph type="sldImg"/>
          </p:nvPr>
        </p:nvSpPr>
        <p:spPr bwMode="auto">
          <a:xfrm>
            <a:off x="217488" y="812800"/>
            <a:ext cx="7124700"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3010"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2CF36392-6F8D-4641-9396-732710A46408}" type="slidenum">
              <a:rPr lang="fr-FR" altLang="fr-FR"/>
              <a:pPr/>
              <a:t>19</a:t>
            </a:fld>
            <a:endParaRPr lang="fr-FR" altLang="fr-FR"/>
          </a:p>
        </p:txBody>
      </p:sp>
      <p:sp>
        <p:nvSpPr>
          <p:cNvPr id="44033" name="Rectangle 1"/>
          <p:cNvSpPr txBox="1">
            <a:spLocks noGrp="1" noRot="1" noChangeAspect="1" noChangeArrowheads="1"/>
          </p:cNvSpPr>
          <p:nvPr>
            <p:ph type="sldImg"/>
          </p:nvPr>
        </p:nvSpPr>
        <p:spPr bwMode="auto">
          <a:xfrm>
            <a:off x="217488" y="812800"/>
            <a:ext cx="7124700"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4034"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4E74A816-D6A9-4AD3-B2D8-1B29D13BBC21}" type="slidenum">
              <a:rPr lang="fr-FR" altLang="fr-FR"/>
              <a:pPr/>
              <a:t>2</a:t>
            </a:fld>
            <a:endParaRPr lang="fr-FR" altLang="fr-FR"/>
          </a:p>
        </p:txBody>
      </p:sp>
      <p:sp>
        <p:nvSpPr>
          <p:cNvPr id="26625" name="Rectangle 1"/>
          <p:cNvSpPr txBox="1">
            <a:spLocks noGrp="1" noRot="1" noChangeAspect="1" noChangeArrowheads="1"/>
          </p:cNvSpPr>
          <p:nvPr>
            <p:ph type="sldImg"/>
          </p:nvPr>
        </p:nvSpPr>
        <p:spPr bwMode="auto">
          <a:xfrm>
            <a:off x="217488" y="812800"/>
            <a:ext cx="7123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662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FCAE710A-C2BB-45FA-AF8F-6BC66D9C797D}" type="slidenum">
              <a:rPr lang="fr-FR" altLang="fr-FR"/>
              <a:pPr/>
              <a:t>20</a:t>
            </a:fld>
            <a:endParaRPr lang="fr-FR" altLang="fr-FR"/>
          </a:p>
        </p:txBody>
      </p:sp>
      <p:sp>
        <p:nvSpPr>
          <p:cNvPr id="45057" name="Rectangle 1"/>
          <p:cNvSpPr txBox="1">
            <a:spLocks noGrp="1" noRot="1" noChangeAspect="1" noChangeArrowheads="1"/>
          </p:cNvSpPr>
          <p:nvPr>
            <p:ph type="sldImg"/>
          </p:nvPr>
        </p:nvSpPr>
        <p:spPr bwMode="auto">
          <a:xfrm>
            <a:off x="217488" y="812800"/>
            <a:ext cx="7124700"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5058"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4E6F9250-06FF-4F7C-A148-680325B9E2BE}" type="slidenum">
              <a:rPr lang="fr-FR" altLang="fr-FR"/>
              <a:pPr/>
              <a:t>3</a:t>
            </a:fld>
            <a:endParaRPr lang="fr-FR" altLang="fr-FR"/>
          </a:p>
        </p:txBody>
      </p:sp>
      <p:sp>
        <p:nvSpPr>
          <p:cNvPr id="27649" name="Rectangle 1"/>
          <p:cNvSpPr txBox="1">
            <a:spLocks noGrp="1" noRot="1" noChangeAspect="1" noChangeArrowheads="1"/>
          </p:cNvSpPr>
          <p:nvPr>
            <p:ph type="sldImg"/>
          </p:nvPr>
        </p:nvSpPr>
        <p:spPr bwMode="auto">
          <a:xfrm>
            <a:off x="217488" y="812800"/>
            <a:ext cx="7124700"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7650"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BF2CCC54-AF14-488B-9E25-286552DB9C72}" type="slidenum">
              <a:rPr lang="fr-FR" altLang="fr-FR"/>
              <a:pPr/>
              <a:t>4</a:t>
            </a:fld>
            <a:endParaRPr lang="fr-FR" altLang="fr-FR"/>
          </a:p>
        </p:txBody>
      </p:sp>
      <p:sp>
        <p:nvSpPr>
          <p:cNvPr id="28673" name="Rectangle 1"/>
          <p:cNvSpPr txBox="1">
            <a:spLocks noGrp="1" noRot="1" noChangeAspect="1" noChangeArrowheads="1"/>
          </p:cNvSpPr>
          <p:nvPr>
            <p:ph type="sldImg"/>
          </p:nvPr>
        </p:nvSpPr>
        <p:spPr bwMode="auto">
          <a:xfrm>
            <a:off x="217488" y="812800"/>
            <a:ext cx="7124700"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8674"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4D9C5BAF-17B1-415A-819F-2625792034C4}" type="slidenum">
              <a:rPr lang="fr-FR" altLang="fr-FR"/>
              <a:pPr/>
              <a:t>5</a:t>
            </a:fld>
            <a:endParaRPr lang="fr-FR" altLang="fr-FR"/>
          </a:p>
        </p:txBody>
      </p:sp>
      <p:sp>
        <p:nvSpPr>
          <p:cNvPr id="29697" name="Rectangle 1"/>
          <p:cNvSpPr txBox="1">
            <a:spLocks noGrp="1" noRot="1" noChangeAspect="1" noChangeArrowheads="1"/>
          </p:cNvSpPr>
          <p:nvPr>
            <p:ph type="sldImg"/>
          </p:nvPr>
        </p:nvSpPr>
        <p:spPr bwMode="auto">
          <a:xfrm>
            <a:off x="217488" y="812800"/>
            <a:ext cx="7124700"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9698"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233C216D-81F5-46EA-B607-7C6E9B80F885}" type="slidenum">
              <a:rPr lang="fr-FR" altLang="fr-FR"/>
              <a:pPr/>
              <a:t>6</a:t>
            </a:fld>
            <a:endParaRPr lang="fr-FR" altLang="fr-FR"/>
          </a:p>
        </p:txBody>
      </p:sp>
      <p:sp>
        <p:nvSpPr>
          <p:cNvPr id="30721" name="Rectangle 1"/>
          <p:cNvSpPr txBox="1">
            <a:spLocks noGrp="1" noRot="1" noChangeAspect="1" noChangeArrowheads="1"/>
          </p:cNvSpPr>
          <p:nvPr>
            <p:ph type="sldImg"/>
          </p:nvPr>
        </p:nvSpPr>
        <p:spPr bwMode="auto">
          <a:xfrm>
            <a:off x="217488" y="812800"/>
            <a:ext cx="7124700"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0722"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DD2EF096-25A4-4A92-A459-A5D93C28E4D6}" type="slidenum">
              <a:rPr lang="fr-FR" altLang="fr-FR"/>
              <a:pPr/>
              <a:t>7</a:t>
            </a:fld>
            <a:endParaRPr lang="fr-FR" altLang="fr-FR"/>
          </a:p>
        </p:txBody>
      </p:sp>
      <p:sp>
        <p:nvSpPr>
          <p:cNvPr id="31745" name="Rectangle 1"/>
          <p:cNvSpPr txBox="1">
            <a:spLocks noGrp="1" noRot="1" noChangeAspect="1" noChangeArrowheads="1"/>
          </p:cNvSpPr>
          <p:nvPr>
            <p:ph type="sldImg"/>
          </p:nvPr>
        </p:nvSpPr>
        <p:spPr bwMode="auto">
          <a:xfrm>
            <a:off x="217488" y="812800"/>
            <a:ext cx="7124700"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174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78001492-711A-4EFA-9E7F-057D8555F289}" type="slidenum">
              <a:rPr lang="fr-FR" altLang="fr-FR"/>
              <a:pPr/>
              <a:t>8</a:t>
            </a:fld>
            <a:endParaRPr lang="fr-FR" altLang="fr-FR"/>
          </a:p>
        </p:txBody>
      </p:sp>
      <p:sp>
        <p:nvSpPr>
          <p:cNvPr id="32769" name="Rectangle 1"/>
          <p:cNvSpPr txBox="1">
            <a:spLocks noGrp="1" noRot="1" noChangeAspect="1" noChangeArrowheads="1"/>
          </p:cNvSpPr>
          <p:nvPr>
            <p:ph type="sldImg"/>
          </p:nvPr>
        </p:nvSpPr>
        <p:spPr bwMode="auto">
          <a:xfrm>
            <a:off x="217488" y="812800"/>
            <a:ext cx="7124700"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2770"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D9C9F3C6-9114-429A-B402-5E12ACA8154A}" type="slidenum">
              <a:rPr lang="fr-FR" altLang="fr-FR"/>
              <a:pPr/>
              <a:t>9</a:t>
            </a:fld>
            <a:endParaRPr lang="fr-FR" altLang="fr-FR"/>
          </a:p>
        </p:txBody>
      </p:sp>
      <p:sp>
        <p:nvSpPr>
          <p:cNvPr id="33793" name="Rectangle 1"/>
          <p:cNvSpPr txBox="1">
            <a:spLocks noGrp="1" noRot="1" noChangeAspect="1" noChangeArrowheads="1"/>
          </p:cNvSpPr>
          <p:nvPr>
            <p:ph type="sldImg"/>
          </p:nvPr>
        </p:nvSpPr>
        <p:spPr bwMode="auto">
          <a:xfrm>
            <a:off x="217488" y="812800"/>
            <a:ext cx="7124700"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3794"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lstStyle>
            <a:lvl1pPr algn="ctr">
              <a:defRPr sz="6000"/>
            </a:lvl1pPr>
          </a:lstStyle>
          <a:p>
            <a:r>
              <a:rPr lang="es-ES" smtClean="0"/>
              <a:t>Haga clic para modificar el estilo de título del patrón</a:t>
            </a:r>
            <a:endParaRPr lang="fr-F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fr-FR"/>
          </a:p>
        </p:txBody>
      </p:sp>
      <p:sp>
        <p:nvSpPr>
          <p:cNvPr id="4" name="Marcador de fecha 3"/>
          <p:cNvSpPr>
            <a:spLocks noGrp="1"/>
          </p:cNvSpPr>
          <p:nvPr>
            <p:ph type="dt" idx="10"/>
          </p:nvPr>
        </p:nvSpPr>
        <p:spPr/>
        <p:txBody>
          <a:bodyPr/>
          <a:lstStyle>
            <a:lvl1pPr>
              <a:defRPr/>
            </a:lvl1pPr>
          </a:lstStyle>
          <a:p>
            <a:r>
              <a:rPr lang="fr-FR" altLang="fr-FR"/>
              <a:t>03/05/2016</a:t>
            </a:r>
          </a:p>
        </p:txBody>
      </p:sp>
      <p:sp>
        <p:nvSpPr>
          <p:cNvPr id="5" name="Marcador de pie de página 4"/>
          <p:cNvSpPr>
            <a:spLocks noGrp="1"/>
          </p:cNvSpPr>
          <p:nvPr>
            <p:ph type="ftr" idx="11"/>
          </p:nvPr>
        </p:nvSpPr>
        <p:spPr/>
        <p:txBody>
          <a:bodyPr/>
          <a:lstStyle>
            <a:lvl1pPr>
              <a:defRPr/>
            </a:lvl1pPr>
          </a:lstStyle>
          <a:p>
            <a:r>
              <a:rPr lang="fr-FR" altLang="fr-FR"/>
              <a:t>PFE - Félix Candela</a:t>
            </a:r>
          </a:p>
        </p:txBody>
      </p:sp>
      <p:sp>
        <p:nvSpPr>
          <p:cNvPr id="6" name="Marcador de número de diapositiva 5"/>
          <p:cNvSpPr>
            <a:spLocks noGrp="1"/>
          </p:cNvSpPr>
          <p:nvPr>
            <p:ph type="sldNum" idx="12"/>
          </p:nvPr>
        </p:nvSpPr>
        <p:spPr/>
        <p:txBody>
          <a:bodyPr/>
          <a:lstStyle>
            <a:lvl1pPr>
              <a:defRPr/>
            </a:lvl1pPr>
          </a:lstStyle>
          <a:p>
            <a:fld id="{EFA17050-A234-4133-B221-7BA95D020F39}" type="slidenum">
              <a:rPr lang="fr-FR" altLang="fr-FR"/>
              <a:pPr/>
              <a:t>‹Nº›</a:t>
            </a:fld>
            <a:endParaRPr lang="fr-FR" altLang="fr-FR"/>
          </a:p>
        </p:txBody>
      </p:sp>
    </p:spTree>
    <p:extLst>
      <p:ext uri="{BB962C8B-B14F-4D97-AF65-F5344CB8AC3E}">
        <p14:creationId xmlns:p14="http://schemas.microsoft.com/office/powerpoint/2010/main" val="42715367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fr-FR"/>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4" name="Marcador de fecha 3"/>
          <p:cNvSpPr>
            <a:spLocks noGrp="1"/>
          </p:cNvSpPr>
          <p:nvPr>
            <p:ph type="dt" idx="10"/>
          </p:nvPr>
        </p:nvSpPr>
        <p:spPr/>
        <p:txBody>
          <a:bodyPr/>
          <a:lstStyle>
            <a:lvl1pPr>
              <a:defRPr/>
            </a:lvl1pPr>
          </a:lstStyle>
          <a:p>
            <a:r>
              <a:rPr lang="fr-FR" altLang="fr-FR"/>
              <a:t>03/05/2016</a:t>
            </a:r>
          </a:p>
        </p:txBody>
      </p:sp>
      <p:sp>
        <p:nvSpPr>
          <p:cNvPr id="5" name="Marcador de pie de página 4"/>
          <p:cNvSpPr>
            <a:spLocks noGrp="1"/>
          </p:cNvSpPr>
          <p:nvPr>
            <p:ph type="ftr" idx="11"/>
          </p:nvPr>
        </p:nvSpPr>
        <p:spPr/>
        <p:txBody>
          <a:bodyPr/>
          <a:lstStyle>
            <a:lvl1pPr>
              <a:defRPr/>
            </a:lvl1pPr>
          </a:lstStyle>
          <a:p>
            <a:r>
              <a:rPr lang="fr-FR" altLang="fr-FR"/>
              <a:t>PFE - Félix Candela</a:t>
            </a:r>
          </a:p>
        </p:txBody>
      </p:sp>
      <p:sp>
        <p:nvSpPr>
          <p:cNvPr id="6" name="Marcador de número de diapositiva 5"/>
          <p:cNvSpPr>
            <a:spLocks noGrp="1"/>
          </p:cNvSpPr>
          <p:nvPr>
            <p:ph type="sldNum" idx="12"/>
          </p:nvPr>
        </p:nvSpPr>
        <p:spPr/>
        <p:txBody>
          <a:bodyPr/>
          <a:lstStyle>
            <a:lvl1pPr>
              <a:defRPr/>
            </a:lvl1pPr>
          </a:lstStyle>
          <a:p>
            <a:fld id="{E1C132B8-50DD-4B6B-991E-26C4B57F1730}" type="slidenum">
              <a:rPr lang="fr-FR" altLang="fr-FR"/>
              <a:pPr/>
              <a:t>‹Nº›</a:t>
            </a:fld>
            <a:endParaRPr lang="fr-FR" altLang="fr-FR"/>
          </a:p>
        </p:txBody>
      </p:sp>
    </p:spTree>
    <p:extLst>
      <p:ext uri="{BB962C8B-B14F-4D97-AF65-F5344CB8AC3E}">
        <p14:creationId xmlns:p14="http://schemas.microsoft.com/office/powerpoint/2010/main" val="3724835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839200" y="1379538"/>
            <a:ext cx="2741613" cy="4749800"/>
          </a:xfrm>
        </p:spPr>
        <p:txBody>
          <a:bodyPr vert="eaVert"/>
          <a:lstStyle/>
          <a:p>
            <a:r>
              <a:rPr lang="es-ES" smtClean="0"/>
              <a:t>Haga clic para modificar el estilo de título del patrón</a:t>
            </a:r>
            <a:endParaRPr lang="fr-FR"/>
          </a:p>
        </p:txBody>
      </p:sp>
      <p:sp>
        <p:nvSpPr>
          <p:cNvPr id="3" name="Marcador de texto vertical 2"/>
          <p:cNvSpPr>
            <a:spLocks noGrp="1"/>
          </p:cNvSpPr>
          <p:nvPr>
            <p:ph type="body" orient="vert" idx="1"/>
          </p:nvPr>
        </p:nvSpPr>
        <p:spPr>
          <a:xfrm>
            <a:off x="609600" y="1379538"/>
            <a:ext cx="8077200" cy="4749800"/>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4" name="Marcador de fecha 3"/>
          <p:cNvSpPr>
            <a:spLocks noGrp="1"/>
          </p:cNvSpPr>
          <p:nvPr>
            <p:ph type="dt" idx="10"/>
          </p:nvPr>
        </p:nvSpPr>
        <p:spPr/>
        <p:txBody>
          <a:bodyPr/>
          <a:lstStyle>
            <a:lvl1pPr>
              <a:defRPr/>
            </a:lvl1pPr>
          </a:lstStyle>
          <a:p>
            <a:r>
              <a:rPr lang="fr-FR" altLang="fr-FR"/>
              <a:t>03/05/2016</a:t>
            </a:r>
          </a:p>
        </p:txBody>
      </p:sp>
      <p:sp>
        <p:nvSpPr>
          <p:cNvPr id="5" name="Marcador de pie de página 4"/>
          <p:cNvSpPr>
            <a:spLocks noGrp="1"/>
          </p:cNvSpPr>
          <p:nvPr>
            <p:ph type="ftr" idx="11"/>
          </p:nvPr>
        </p:nvSpPr>
        <p:spPr/>
        <p:txBody>
          <a:bodyPr/>
          <a:lstStyle>
            <a:lvl1pPr>
              <a:defRPr/>
            </a:lvl1pPr>
          </a:lstStyle>
          <a:p>
            <a:r>
              <a:rPr lang="fr-FR" altLang="fr-FR"/>
              <a:t>PFE - Félix Candela</a:t>
            </a:r>
          </a:p>
        </p:txBody>
      </p:sp>
      <p:sp>
        <p:nvSpPr>
          <p:cNvPr id="6" name="Marcador de número de diapositiva 5"/>
          <p:cNvSpPr>
            <a:spLocks noGrp="1"/>
          </p:cNvSpPr>
          <p:nvPr>
            <p:ph type="sldNum" idx="12"/>
          </p:nvPr>
        </p:nvSpPr>
        <p:spPr/>
        <p:txBody>
          <a:bodyPr/>
          <a:lstStyle>
            <a:lvl1pPr>
              <a:defRPr/>
            </a:lvl1pPr>
          </a:lstStyle>
          <a:p>
            <a:fld id="{6A2B5EDB-C55F-429A-9E8B-D33CCA4654D4}" type="slidenum">
              <a:rPr lang="fr-FR" altLang="fr-FR"/>
              <a:pPr/>
              <a:t>‹Nº›</a:t>
            </a:fld>
            <a:endParaRPr lang="fr-FR" altLang="fr-FR"/>
          </a:p>
        </p:txBody>
      </p:sp>
    </p:spTree>
    <p:extLst>
      <p:ext uri="{BB962C8B-B14F-4D97-AF65-F5344CB8AC3E}">
        <p14:creationId xmlns:p14="http://schemas.microsoft.com/office/powerpoint/2010/main" val="8186494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Diseño personalizado">
    <p:spTree>
      <p:nvGrpSpPr>
        <p:cNvPr id="1" name=""/>
        <p:cNvGrpSpPr/>
        <p:nvPr/>
      </p:nvGrpSpPr>
      <p:grpSpPr>
        <a:xfrm>
          <a:off x="0" y="0"/>
          <a:ext cx="0" cy="0"/>
          <a:chOff x="0" y="0"/>
          <a:chExt cx="0" cy="0"/>
        </a:xfrm>
      </p:grpSpPr>
      <p:sp>
        <p:nvSpPr>
          <p:cNvPr id="2" name="Título 1"/>
          <p:cNvSpPr>
            <a:spLocks noGrp="1"/>
          </p:cNvSpPr>
          <p:nvPr>
            <p:ph type="title"/>
          </p:nvPr>
        </p:nvSpPr>
        <p:spPr>
          <a:xfrm>
            <a:off x="2928938" y="1379538"/>
            <a:ext cx="8572500" cy="2614612"/>
          </a:xfrm>
        </p:spPr>
        <p:txBody>
          <a:bodyPr/>
          <a:lstStyle/>
          <a:p>
            <a:r>
              <a:rPr lang="es-ES" smtClean="0"/>
              <a:t>Haga clic para modificar el estilo de título del patrón</a:t>
            </a:r>
            <a:endParaRPr lang="fr-FR"/>
          </a:p>
        </p:txBody>
      </p:sp>
      <p:sp>
        <p:nvSpPr>
          <p:cNvPr id="3" name="Marcador de fecha 2"/>
          <p:cNvSpPr>
            <a:spLocks noGrp="1"/>
          </p:cNvSpPr>
          <p:nvPr>
            <p:ph type="dt" idx="10"/>
          </p:nvPr>
        </p:nvSpPr>
        <p:spPr>
          <a:xfrm>
            <a:off x="9732963" y="5883275"/>
            <a:ext cx="1141412" cy="363538"/>
          </a:xfrm>
        </p:spPr>
        <p:txBody>
          <a:bodyPr/>
          <a:lstStyle>
            <a:lvl1pPr>
              <a:defRPr/>
            </a:lvl1pPr>
          </a:lstStyle>
          <a:p>
            <a:r>
              <a:rPr lang="fr-FR" altLang="fr-FR"/>
              <a:t>03/05/2016</a:t>
            </a:r>
          </a:p>
        </p:txBody>
      </p:sp>
      <p:sp>
        <p:nvSpPr>
          <p:cNvPr id="4" name="Marcador de pie de página 3"/>
          <p:cNvSpPr>
            <a:spLocks noGrp="1"/>
          </p:cNvSpPr>
          <p:nvPr>
            <p:ph type="ftr" idx="11"/>
          </p:nvPr>
        </p:nvSpPr>
        <p:spPr>
          <a:xfrm>
            <a:off x="5332413" y="5883275"/>
            <a:ext cx="4322762" cy="363538"/>
          </a:xfrm>
        </p:spPr>
        <p:txBody>
          <a:bodyPr/>
          <a:lstStyle>
            <a:lvl1pPr>
              <a:defRPr/>
            </a:lvl1pPr>
          </a:lstStyle>
          <a:p>
            <a:r>
              <a:rPr lang="fr-FR" altLang="fr-FR"/>
              <a:t>PFE - Félix Candela</a:t>
            </a:r>
          </a:p>
        </p:txBody>
      </p:sp>
      <p:sp>
        <p:nvSpPr>
          <p:cNvPr id="5" name="Marcador de número de diapositiva 4"/>
          <p:cNvSpPr>
            <a:spLocks noGrp="1"/>
          </p:cNvSpPr>
          <p:nvPr>
            <p:ph type="sldNum" idx="12"/>
          </p:nvPr>
        </p:nvSpPr>
        <p:spPr>
          <a:xfrm>
            <a:off x="10952163" y="5883275"/>
            <a:ext cx="549275" cy="363538"/>
          </a:xfrm>
        </p:spPr>
        <p:txBody>
          <a:bodyPr/>
          <a:lstStyle>
            <a:lvl1pPr>
              <a:defRPr/>
            </a:lvl1pPr>
          </a:lstStyle>
          <a:p>
            <a:fld id="{6ED349D8-F474-47AD-88EC-325CEB60680A}" type="slidenum">
              <a:rPr lang="fr-FR" altLang="fr-FR"/>
              <a:pPr/>
              <a:t>‹Nº›</a:t>
            </a:fld>
            <a:endParaRPr lang="fr-FR" altLang="fr-FR"/>
          </a:p>
        </p:txBody>
      </p:sp>
    </p:spTree>
    <p:extLst>
      <p:ext uri="{BB962C8B-B14F-4D97-AF65-F5344CB8AC3E}">
        <p14:creationId xmlns:p14="http://schemas.microsoft.com/office/powerpoint/2010/main" val="15770746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fr-F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fr-FR"/>
          </a:p>
        </p:txBody>
      </p:sp>
      <p:sp>
        <p:nvSpPr>
          <p:cNvPr id="4" name="Marcador de fecha 3"/>
          <p:cNvSpPr>
            <a:spLocks noGrp="1"/>
          </p:cNvSpPr>
          <p:nvPr>
            <p:ph type="dt" idx="10"/>
          </p:nvPr>
        </p:nvSpPr>
        <p:spPr/>
        <p:txBody>
          <a:bodyPr/>
          <a:lstStyle>
            <a:lvl1pPr>
              <a:defRPr/>
            </a:lvl1pPr>
          </a:lstStyle>
          <a:p>
            <a:r>
              <a:rPr lang="fr-FR" altLang="fr-FR"/>
              <a:t>03/05/2016</a:t>
            </a:r>
          </a:p>
        </p:txBody>
      </p:sp>
      <p:sp>
        <p:nvSpPr>
          <p:cNvPr id="5" name="Marcador de pie de página 4"/>
          <p:cNvSpPr>
            <a:spLocks noGrp="1"/>
          </p:cNvSpPr>
          <p:nvPr>
            <p:ph type="ftr" idx="11"/>
          </p:nvPr>
        </p:nvSpPr>
        <p:spPr/>
        <p:txBody>
          <a:bodyPr/>
          <a:lstStyle>
            <a:lvl1pPr>
              <a:defRPr/>
            </a:lvl1pPr>
          </a:lstStyle>
          <a:p>
            <a:r>
              <a:rPr lang="fr-FR" altLang="fr-FR"/>
              <a:t>PFE - Félix Candela</a:t>
            </a:r>
          </a:p>
        </p:txBody>
      </p:sp>
      <p:sp>
        <p:nvSpPr>
          <p:cNvPr id="6" name="Marcador de número de diapositiva 5"/>
          <p:cNvSpPr>
            <a:spLocks noGrp="1"/>
          </p:cNvSpPr>
          <p:nvPr>
            <p:ph type="sldNum" idx="12"/>
          </p:nvPr>
        </p:nvSpPr>
        <p:spPr/>
        <p:txBody>
          <a:bodyPr/>
          <a:lstStyle>
            <a:lvl1pPr>
              <a:defRPr/>
            </a:lvl1pPr>
          </a:lstStyle>
          <a:p>
            <a:fld id="{3217F7F2-6A96-4233-A58A-90B4B1982390}" type="slidenum">
              <a:rPr lang="fr-FR" altLang="fr-FR"/>
              <a:pPr/>
              <a:t>‹Nº›</a:t>
            </a:fld>
            <a:endParaRPr lang="fr-FR" altLang="fr-FR"/>
          </a:p>
        </p:txBody>
      </p:sp>
    </p:spTree>
    <p:extLst>
      <p:ext uri="{BB962C8B-B14F-4D97-AF65-F5344CB8AC3E}">
        <p14:creationId xmlns:p14="http://schemas.microsoft.com/office/powerpoint/2010/main" val="6285528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fr-FR"/>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4" name="Marcador de fecha 3"/>
          <p:cNvSpPr>
            <a:spLocks noGrp="1"/>
          </p:cNvSpPr>
          <p:nvPr>
            <p:ph type="dt" idx="10"/>
          </p:nvPr>
        </p:nvSpPr>
        <p:spPr/>
        <p:txBody>
          <a:bodyPr/>
          <a:lstStyle>
            <a:lvl1pPr>
              <a:defRPr/>
            </a:lvl1pPr>
          </a:lstStyle>
          <a:p>
            <a:r>
              <a:rPr lang="fr-FR" altLang="fr-FR"/>
              <a:t>03/05/2016</a:t>
            </a:r>
          </a:p>
        </p:txBody>
      </p:sp>
      <p:sp>
        <p:nvSpPr>
          <p:cNvPr id="5" name="Marcador de pie de página 4"/>
          <p:cNvSpPr>
            <a:spLocks noGrp="1"/>
          </p:cNvSpPr>
          <p:nvPr>
            <p:ph type="ftr" idx="11"/>
          </p:nvPr>
        </p:nvSpPr>
        <p:spPr/>
        <p:txBody>
          <a:bodyPr/>
          <a:lstStyle>
            <a:lvl1pPr>
              <a:defRPr/>
            </a:lvl1pPr>
          </a:lstStyle>
          <a:p>
            <a:r>
              <a:rPr lang="fr-FR" altLang="fr-FR"/>
              <a:t>PFE - Félix Candela</a:t>
            </a:r>
          </a:p>
        </p:txBody>
      </p:sp>
      <p:sp>
        <p:nvSpPr>
          <p:cNvPr id="6" name="Marcador de número de diapositiva 5"/>
          <p:cNvSpPr>
            <a:spLocks noGrp="1"/>
          </p:cNvSpPr>
          <p:nvPr>
            <p:ph type="sldNum" idx="12"/>
          </p:nvPr>
        </p:nvSpPr>
        <p:spPr/>
        <p:txBody>
          <a:bodyPr/>
          <a:lstStyle>
            <a:lvl1pPr>
              <a:defRPr/>
            </a:lvl1pPr>
          </a:lstStyle>
          <a:p>
            <a:fld id="{6B3F004E-D3D3-4A18-A142-ECF6F90B75F5}" type="slidenum">
              <a:rPr lang="fr-FR" altLang="fr-FR"/>
              <a:pPr/>
              <a:t>‹Nº›</a:t>
            </a:fld>
            <a:endParaRPr lang="fr-FR" altLang="fr-FR"/>
          </a:p>
        </p:txBody>
      </p:sp>
    </p:spTree>
    <p:extLst>
      <p:ext uri="{BB962C8B-B14F-4D97-AF65-F5344CB8AC3E}">
        <p14:creationId xmlns:p14="http://schemas.microsoft.com/office/powerpoint/2010/main" val="34275629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fr-F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s-ES" smtClean="0"/>
              <a:t>Editar el estilo de texto del patrón</a:t>
            </a:r>
          </a:p>
        </p:txBody>
      </p:sp>
      <p:sp>
        <p:nvSpPr>
          <p:cNvPr id="4" name="Marcador de fecha 3"/>
          <p:cNvSpPr>
            <a:spLocks noGrp="1"/>
          </p:cNvSpPr>
          <p:nvPr>
            <p:ph type="dt" idx="10"/>
          </p:nvPr>
        </p:nvSpPr>
        <p:spPr/>
        <p:txBody>
          <a:bodyPr/>
          <a:lstStyle>
            <a:lvl1pPr>
              <a:defRPr/>
            </a:lvl1pPr>
          </a:lstStyle>
          <a:p>
            <a:r>
              <a:rPr lang="fr-FR" altLang="fr-FR"/>
              <a:t>03/05/2016</a:t>
            </a:r>
          </a:p>
        </p:txBody>
      </p:sp>
      <p:sp>
        <p:nvSpPr>
          <p:cNvPr id="5" name="Marcador de pie de página 4"/>
          <p:cNvSpPr>
            <a:spLocks noGrp="1"/>
          </p:cNvSpPr>
          <p:nvPr>
            <p:ph type="ftr" idx="11"/>
          </p:nvPr>
        </p:nvSpPr>
        <p:spPr/>
        <p:txBody>
          <a:bodyPr/>
          <a:lstStyle>
            <a:lvl1pPr>
              <a:defRPr/>
            </a:lvl1pPr>
          </a:lstStyle>
          <a:p>
            <a:r>
              <a:rPr lang="fr-FR" altLang="fr-FR"/>
              <a:t>PFE - Félix Candela</a:t>
            </a:r>
          </a:p>
        </p:txBody>
      </p:sp>
      <p:sp>
        <p:nvSpPr>
          <p:cNvPr id="6" name="Marcador de número de diapositiva 5"/>
          <p:cNvSpPr>
            <a:spLocks noGrp="1"/>
          </p:cNvSpPr>
          <p:nvPr>
            <p:ph type="sldNum" idx="12"/>
          </p:nvPr>
        </p:nvSpPr>
        <p:spPr/>
        <p:txBody>
          <a:bodyPr/>
          <a:lstStyle>
            <a:lvl1pPr>
              <a:defRPr/>
            </a:lvl1pPr>
          </a:lstStyle>
          <a:p>
            <a:fld id="{FE9B8D37-CDAF-42D3-A3C8-91F2A3118055}" type="slidenum">
              <a:rPr lang="fr-FR" altLang="fr-FR"/>
              <a:pPr/>
              <a:t>‹Nº›</a:t>
            </a:fld>
            <a:endParaRPr lang="fr-FR" altLang="fr-FR"/>
          </a:p>
        </p:txBody>
      </p:sp>
    </p:spTree>
    <p:extLst>
      <p:ext uri="{BB962C8B-B14F-4D97-AF65-F5344CB8AC3E}">
        <p14:creationId xmlns:p14="http://schemas.microsoft.com/office/powerpoint/2010/main" val="33005352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fr-FR"/>
          </a:p>
        </p:txBody>
      </p:sp>
      <p:sp>
        <p:nvSpPr>
          <p:cNvPr id="3" name="Marcador de contenido 2"/>
          <p:cNvSpPr>
            <a:spLocks noGrp="1"/>
          </p:cNvSpPr>
          <p:nvPr>
            <p:ph sz="half" idx="1"/>
          </p:nvPr>
        </p:nvSpPr>
        <p:spPr>
          <a:xfrm>
            <a:off x="1484313" y="2667000"/>
            <a:ext cx="4932362" cy="3122613"/>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4" name="Marcador de contenido 3"/>
          <p:cNvSpPr>
            <a:spLocks noGrp="1"/>
          </p:cNvSpPr>
          <p:nvPr>
            <p:ph sz="half" idx="2"/>
          </p:nvPr>
        </p:nvSpPr>
        <p:spPr>
          <a:xfrm>
            <a:off x="6569075" y="2667000"/>
            <a:ext cx="4932363" cy="3122613"/>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5" name="Marcador de fecha 4"/>
          <p:cNvSpPr>
            <a:spLocks noGrp="1"/>
          </p:cNvSpPr>
          <p:nvPr>
            <p:ph type="dt" idx="10"/>
          </p:nvPr>
        </p:nvSpPr>
        <p:spPr/>
        <p:txBody>
          <a:bodyPr/>
          <a:lstStyle>
            <a:lvl1pPr>
              <a:defRPr/>
            </a:lvl1pPr>
          </a:lstStyle>
          <a:p>
            <a:r>
              <a:rPr lang="fr-FR" altLang="fr-FR"/>
              <a:t>03/05/2016</a:t>
            </a:r>
          </a:p>
        </p:txBody>
      </p:sp>
      <p:sp>
        <p:nvSpPr>
          <p:cNvPr id="6" name="Marcador de pie de página 5"/>
          <p:cNvSpPr>
            <a:spLocks noGrp="1"/>
          </p:cNvSpPr>
          <p:nvPr>
            <p:ph type="ftr" idx="11"/>
          </p:nvPr>
        </p:nvSpPr>
        <p:spPr/>
        <p:txBody>
          <a:bodyPr/>
          <a:lstStyle>
            <a:lvl1pPr>
              <a:defRPr/>
            </a:lvl1pPr>
          </a:lstStyle>
          <a:p>
            <a:r>
              <a:rPr lang="fr-FR" altLang="fr-FR"/>
              <a:t>PFE - Félix Candela</a:t>
            </a:r>
          </a:p>
        </p:txBody>
      </p:sp>
      <p:sp>
        <p:nvSpPr>
          <p:cNvPr id="7" name="Marcador de número de diapositiva 6"/>
          <p:cNvSpPr>
            <a:spLocks noGrp="1"/>
          </p:cNvSpPr>
          <p:nvPr>
            <p:ph type="sldNum" idx="12"/>
          </p:nvPr>
        </p:nvSpPr>
        <p:spPr/>
        <p:txBody>
          <a:bodyPr/>
          <a:lstStyle>
            <a:lvl1pPr>
              <a:defRPr/>
            </a:lvl1pPr>
          </a:lstStyle>
          <a:p>
            <a:fld id="{6DDBBEBC-664B-49EE-B6D9-2CDF1BD9A096}" type="slidenum">
              <a:rPr lang="fr-FR" altLang="fr-FR"/>
              <a:pPr/>
              <a:t>‹Nº›</a:t>
            </a:fld>
            <a:endParaRPr lang="fr-FR" altLang="fr-FR"/>
          </a:p>
        </p:txBody>
      </p:sp>
    </p:spTree>
    <p:extLst>
      <p:ext uri="{BB962C8B-B14F-4D97-AF65-F5344CB8AC3E}">
        <p14:creationId xmlns:p14="http://schemas.microsoft.com/office/powerpoint/2010/main" val="20541735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fr-F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7" name="Marcador de fecha 6"/>
          <p:cNvSpPr>
            <a:spLocks noGrp="1"/>
          </p:cNvSpPr>
          <p:nvPr>
            <p:ph type="dt" idx="10"/>
          </p:nvPr>
        </p:nvSpPr>
        <p:spPr/>
        <p:txBody>
          <a:bodyPr/>
          <a:lstStyle>
            <a:lvl1pPr>
              <a:defRPr/>
            </a:lvl1pPr>
          </a:lstStyle>
          <a:p>
            <a:r>
              <a:rPr lang="fr-FR" altLang="fr-FR"/>
              <a:t>03/05/2016</a:t>
            </a:r>
          </a:p>
        </p:txBody>
      </p:sp>
      <p:sp>
        <p:nvSpPr>
          <p:cNvPr id="8" name="Marcador de pie de página 7"/>
          <p:cNvSpPr>
            <a:spLocks noGrp="1"/>
          </p:cNvSpPr>
          <p:nvPr>
            <p:ph type="ftr" idx="11"/>
          </p:nvPr>
        </p:nvSpPr>
        <p:spPr/>
        <p:txBody>
          <a:bodyPr/>
          <a:lstStyle>
            <a:lvl1pPr>
              <a:defRPr/>
            </a:lvl1pPr>
          </a:lstStyle>
          <a:p>
            <a:r>
              <a:rPr lang="fr-FR" altLang="fr-FR"/>
              <a:t>PFE - Félix Candela</a:t>
            </a:r>
          </a:p>
        </p:txBody>
      </p:sp>
      <p:sp>
        <p:nvSpPr>
          <p:cNvPr id="9" name="Marcador de número de diapositiva 8"/>
          <p:cNvSpPr>
            <a:spLocks noGrp="1"/>
          </p:cNvSpPr>
          <p:nvPr>
            <p:ph type="sldNum" idx="12"/>
          </p:nvPr>
        </p:nvSpPr>
        <p:spPr/>
        <p:txBody>
          <a:bodyPr/>
          <a:lstStyle>
            <a:lvl1pPr>
              <a:defRPr/>
            </a:lvl1pPr>
          </a:lstStyle>
          <a:p>
            <a:fld id="{27B1F926-B5AA-42B1-8090-A48AA11C5964}" type="slidenum">
              <a:rPr lang="fr-FR" altLang="fr-FR"/>
              <a:pPr/>
              <a:t>‹Nº›</a:t>
            </a:fld>
            <a:endParaRPr lang="fr-FR" altLang="fr-FR"/>
          </a:p>
        </p:txBody>
      </p:sp>
    </p:spTree>
    <p:extLst>
      <p:ext uri="{BB962C8B-B14F-4D97-AF65-F5344CB8AC3E}">
        <p14:creationId xmlns:p14="http://schemas.microsoft.com/office/powerpoint/2010/main" val="31740348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fr-FR"/>
          </a:p>
        </p:txBody>
      </p:sp>
      <p:sp>
        <p:nvSpPr>
          <p:cNvPr id="3" name="Marcador de fecha 2"/>
          <p:cNvSpPr>
            <a:spLocks noGrp="1"/>
          </p:cNvSpPr>
          <p:nvPr>
            <p:ph type="dt" idx="10"/>
          </p:nvPr>
        </p:nvSpPr>
        <p:spPr/>
        <p:txBody>
          <a:bodyPr/>
          <a:lstStyle>
            <a:lvl1pPr>
              <a:defRPr/>
            </a:lvl1pPr>
          </a:lstStyle>
          <a:p>
            <a:r>
              <a:rPr lang="fr-FR" altLang="fr-FR"/>
              <a:t>03/05/2016</a:t>
            </a:r>
          </a:p>
        </p:txBody>
      </p:sp>
      <p:sp>
        <p:nvSpPr>
          <p:cNvPr id="4" name="Marcador de pie de página 3"/>
          <p:cNvSpPr>
            <a:spLocks noGrp="1"/>
          </p:cNvSpPr>
          <p:nvPr>
            <p:ph type="ftr" idx="11"/>
          </p:nvPr>
        </p:nvSpPr>
        <p:spPr/>
        <p:txBody>
          <a:bodyPr/>
          <a:lstStyle>
            <a:lvl1pPr>
              <a:defRPr/>
            </a:lvl1pPr>
          </a:lstStyle>
          <a:p>
            <a:r>
              <a:rPr lang="fr-FR" altLang="fr-FR"/>
              <a:t>PFE - Félix Candela</a:t>
            </a:r>
          </a:p>
        </p:txBody>
      </p:sp>
      <p:sp>
        <p:nvSpPr>
          <p:cNvPr id="5" name="Marcador de número de diapositiva 4"/>
          <p:cNvSpPr>
            <a:spLocks noGrp="1"/>
          </p:cNvSpPr>
          <p:nvPr>
            <p:ph type="sldNum" idx="12"/>
          </p:nvPr>
        </p:nvSpPr>
        <p:spPr/>
        <p:txBody>
          <a:bodyPr/>
          <a:lstStyle>
            <a:lvl1pPr>
              <a:defRPr/>
            </a:lvl1pPr>
          </a:lstStyle>
          <a:p>
            <a:fld id="{8BBF9ADA-28BA-4165-82D8-6E2014B125B3}" type="slidenum">
              <a:rPr lang="fr-FR" altLang="fr-FR"/>
              <a:pPr/>
              <a:t>‹Nº›</a:t>
            </a:fld>
            <a:endParaRPr lang="fr-FR" altLang="fr-FR"/>
          </a:p>
        </p:txBody>
      </p:sp>
    </p:spTree>
    <p:extLst>
      <p:ext uri="{BB962C8B-B14F-4D97-AF65-F5344CB8AC3E}">
        <p14:creationId xmlns:p14="http://schemas.microsoft.com/office/powerpoint/2010/main" val="32157902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idx="10"/>
          </p:nvPr>
        </p:nvSpPr>
        <p:spPr/>
        <p:txBody>
          <a:bodyPr/>
          <a:lstStyle>
            <a:lvl1pPr>
              <a:defRPr/>
            </a:lvl1pPr>
          </a:lstStyle>
          <a:p>
            <a:r>
              <a:rPr lang="fr-FR" altLang="fr-FR"/>
              <a:t>03/05/2016</a:t>
            </a:r>
          </a:p>
        </p:txBody>
      </p:sp>
      <p:sp>
        <p:nvSpPr>
          <p:cNvPr id="3" name="Marcador de pie de página 2"/>
          <p:cNvSpPr>
            <a:spLocks noGrp="1"/>
          </p:cNvSpPr>
          <p:nvPr>
            <p:ph type="ftr" idx="11"/>
          </p:nvPr>
        </p:nvSpPr>
        <p:spPr/>
        <p:txBody>
          <a:bodyPr/>
          <a:lstStyle>
            <a:lvl1pPr>
              <a:defRPr/>
            </a:lvl1pPr>
          </a:lstStyle>
          <a:p>
            <a:r>
              <a:rPr lang="fr-FR" altLang="fr-FR"/>
              <a:t>PFE - Félix Candela</a:t>
            </a:r>
          </a:p>
        </p:txBody>
      </p:sp>
      <p:sp>
        <p:nvSpPr>
          <p:cNvPr id="4" name="Marcador de número de diapositiva 3"/>
          <p:cNvSpPr>
            <a:spLocks noGrp="1"/>
          </p:cNvSpPr>
          <p:nvPr>
            <p:ph type="sldNum" idx="12"/>
          </p:nvPr>
        </p:nvSpPr>
        <p:spPr/>
        <p:txBody>
          <a:bodyPr/>
          <a:lstStyle>
            <a:lvl1pPr>
              <a:defRPr/>
            </a:lvl1pPr>
          </a:lstStyle>
          <a:p>
            <a:fld id="{E8789888-6363-4F0B-9D56-27CFE6023467}" type="slidenum">
              <a:rPr lang="fr-FR" altLang="fr-FR"/>
              <a:pPr/>
              <a:t>‹Nº›</a:t>
            </a:fld>
            <a:endParaRPr lang="fr-FR" altLang="fr-FR"/>
          </a:p>
        </p:txBody>
      </p:sp>
    </p:spTree>
    <p:extLst>
      <p:ext uri="{BB962C8B-B14F-4D97-AF65-F5344CB8AC3E}">
        <p14:creationId xmlns:p14="http://schemas.microsoft.com/office/powerpoint/2010/main" val="295038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fr-FR"/>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4" name="Marcador de fecha 3"/>
          <p:cNvSpPr>
            <a:spLocks noGrp="1"/>
          </p:cNvSpPr>
          <p:nvPr>
            <p:ph type="dt" idx="10"/>
          </p:nvPr>
        </p:nvSpPr>
        <p:spPr/>
        <p:txBody>
          <a:bodyPr/>
          <a:lstStyle>
            <a:lvl1pPr>
              <a:defRPr/>
            </a:lvl1pPr>
          </a:lstStyle>
          <a:p>
            <a:r>
              <a:rPr lang="fr-FR" altLang="fr-FR"/>
              <a:t>03/05/2016</a:t>
            </a:r>
          </a:p>
        </p:txBody>
      </p:sp>
      <p:sp>
        <p:nvSpPr>
          <p:cNvPr id="5" name="Marcador de pie de página 4"/>
          <p:cNvSpPr>
            <a:spLocks noGrp="1"/>
          </p:cNvSpPr>
          <p:nvPr>
            <p:ph type="ftr" idx="11"/>
          </p:nvPr>
        </p:nvSpPr>
        <p:spPr/>
        <p:txBody>
          <a:bodyPr/>
          <a:lstStyle>
            <a:lvl1pPr>
              <a:defRPr/>
            </a:lvl1pPr>
          </a:lstStyle>
          <a:p>
            <a:r>
              <a:rPr lang="fr-FR" altLang="fr-FR"/>
              <a:t>PFE - Félix Candela</a:t>
            </a:r>
          </a:p>
        </p:txBody>
      </p:sp>
      <p:sp>
        <p:nvSpPr>
          <p:cNvPr id="6" name="Marcador de número de diapositiva 5"/>
          <p:cNvSpPr>
            <a:spLocks noGrp="1"/>
          </p:cNvSpPr>
          <p:nvPr>
            <p:ph type="sldNum" idx="12"/>
          </p:nvPr>
        </p:nvSpPr>
        <p:spPr/>
        <p:txBody>
          <a:bodyPr/>
          <a:lstStyle>
            <a:lvl1pPr>
              <a:defRPr/>
            </a:lvl1pPr>
          </a:lstStyle>
          <a:p>
            <a:fld id="{68FCF93F-1ED1-4989-BAA2-B567F2E0415C}" type="slidenum">
              <a:rPr lang="fr-FR" altLang="fr-FR"/>
              <a:pPr/>
              <a:t>‹Nº›</a:t>
            </a:fld>
            <a:endParaRPr lang="fr-FR" altLang="fr-FR"/>
          </a:p>
        </p:txBody>
      </p:sp>
    </p:spTree>
    <p:extLst>
      <p:ext uri="{BB962C8B-B14F-4D97-AF65-F5344CB8AC3E}">
        <p14:creationId xmlns:p14="http://schemas.microsoft.com/office/powerpoint/2010/main" val="26248979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fr-F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idx="10"/>
          </p:nvPr>
        </p:nvSpPr>
        <p:spPr/>
        <p:txBody>
          <a:bodyPr/>
          <a:lstStyle>
            <a:lvl1pPr>
              <a:defRPr/>
            </a:lvl1pPr>
          </a:lstStyle>
          <a:p>
            <a:r>
              <a:rPr lang="fr-FR" altLang="fr-FR"/>
              <a:t>03/05/2016</a:t>
            </a:r>
          </a:p>
        </p:txBody>
      </p:sp>
      <p:sp>
        <p:nvSpPr>
          <p:cNvPr id="6" name="Marcador de pie de página 5"/>
          <p:cNvSpPr>
            <a:spLocks noGrp="1"/>
          </p:cNvSpPr>
          <p:nvPr>
            <p:ph type="ftr" idx="11"/>
          </p:nvPr>
        </p:nvSpPr>
        <p:spPr/>
        <p:txBody>
          <a:bodyPr/>
          <a:lstStyle>
            <a:lvl1pPr>
              <a:defRPr/>
            </a:lvl1pPr>
          </a:lstStyle>
          <a:p>
            <a:r>
              <a:rPr lang="fr-FR" altLang="fr-FR"/>
              <a:t>PFE - Félix Candela</a:t>
            </a:r>
          </a:p>
        </p:txBody>
      </p:sp>
      <p:sp>
        <p:nvSpPr>
          <p:cNvPr id="7" name="Marcador de número de diapositiva 6"/>
          <p:cNvSpPr>
            <a:spLocks noGrp="1"/>
          </p:cNvSpPr>
          <p:nvPr>
            <p:ph type="sldNum" idx="12"/>
          </p:nvPr>
        </p:nvSpPr>
        <p:spPr/>
        <p:txBody>
          <a:bodyPr/>
          <a:lstStyle>
            <a:lvl1pPr>
              <a:defRPr/>
            </a:lvl1pPr>
          </a:lstStyle>
          <a:p>
            <a:fld id="{BFC4A5B9-7612-42DB-82CC-9B4EBF2A1143}" type="slidenum">
              <a:rPr lang="fr-FR" altLang="fr-FR"/>
              <a:pPr/>
              <a:t>‹Nº›</a:t>
            </a:fld>
            <a:endParaRPr lang="fr-FR" altLang="fr-FR"/>
          </a:p>
        </p:txBody>
      </p:sp>
    </p:spTree>
    <p:extLst>
      <p:ext uri="{BB962C8B-B14F-4D97-AF65-F5344CB8AC3E}">
        <p14:creationId xmlns:p14="http://schemas.microsoft.com/office/powerpoint/2010/main" val="2541722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fr-FR"/>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idx="10"/>
          </p:nvPr>
        </p:nvSpPr>
        <p:spPr/>
        <p:txBody>
          <a:bodyPr/>
          <a:lstStyle>
            <a:lvl1pPr>
              <a:defRPr/>
            </a:lvl1pPr>
          </a:lstStyle>
          <a:p>
            <a:r>
              <a:rPr lang="fr-FR" altLang="fr-FR"/>
              <a:t>03/05/2016</a:t>
            </a:r>
          </a:p>
        </p:txBody>
      </p:sp>
      <p:sp>
        <p:nvSpPr>
          <p:cNvPr id="6" name="Marcador de pie de página 5"/>
          <p:cNvSpPr>
            <a:spLocks noGrp="1"/>
          </p:cNvSpPr>
          <p:nvPr>
            <p:ph type="ftr" idx="11"/>
          </p:nvPr>
        </p:nvSpPr>
        <p:spPr/>
        <p:txBody>
          <a:bodyPr/>
          <a:lstStyle>
            <a:lvl1pPr>
              <a:defRPr/>
            </a:lvl1pPr>
          </a:lstStyle>
          <a:p>
            <a:r>
              <a:rPr lang="fr-FR" altLang="fr-FR"/>
              <a:t>PFE - Félix Candela</a:t>
            </a:r>
          </a:p>
        </p:txBody>
      </p:sp>
      <p:sp>
        <p:nvSpPr>
          <p:cNvPr id="7" name="Marcador de número de diapositiva 6"/>
          <p:cNvSpPr>
            <a:spLocks noGrp="1"/>
          </p:cNvSpPr>
          <p:nvPr>
            <p:ph type="sldNum" idx="12"/>
          </p:nvPr>
        </p:nvSpPr>
        <p:spPr/>
        <p:txBody>
          <a:bodyPr/>
          <a:lstStyle>
            <a:lvl1pPr>
              <a:defRPr/>
            </a:lvl1pPr>
          </a:lstStyle>
          <a:p>
            <a:fld id="{EBDBCE7C-FE14-4BB9-92F8-8629FC5BD97D}" type="slidenum">
              <a:rPr lang="fr-FR" altLang="fr-FR"/>
              <a:pPr/>
              <a:t>‹Nº›</a:t>
            </a:fld>
            <a:endParaRPr lang="fr-FR" altLang="fr-FR"/>
          </a:p>
        </p:txBody>
      </p:sp>
    </p:spTree>
    <p:extLst>
      <p:ext uri="{BB962C8B-B14F-4D97-AF65-F5344CB8AC3E}">
        <p14:creationId xmlns:p14="http://schemas.microsoft.com/office/powerpoint/2010/main" val="14756046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fr-FR"/>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4" name="Marcador de fecha 3"/>
          <p:cNvSpPr>
            <a:spLocks noGrp="1"/>
          </p:cNvSpPr>
          <p:nvPr>
            <p:ph type="dt" idx="10"/>
          </p:nvPr>
        </p:nvSpPr>
        <p:spPr/>
        <p:txBody>
          <a:bodyPr/>
          <a:lstStyle>
            <a:lvl1pPr>
              <a:defRPr/>
            </a:lvl1pPr>
          </a:lstStyle>
          <a:p>
            <a:r>
              <a:rPr lang="fr-FR" altLang="fr-FR"/>
              <a:t>03/05/2016</a:t>
            </a:r>
          </a:p>
        </p:txBody>
      </p:sp>
      <p:sp>
        <p:nvSpPr>
          <p:cNvPr id="5" name="Marcador de pie de página 4"/>
          <p:cNvSpPr>
            <a:spLocks noGrp="1"/>
          </p:cNvSpPr>
          <p:nvPr>
            <p:ph type="ftr" idx="11"/>
          </p:nvPr>
        </p:nvSpPr>
        <p:spPr/>
        <p:txBody>
          <a:bodyPr/>
          <a:lstStyle>
            <a:lvl1pPr>
              <a:defRPr/>
            </a:lvl1pPr>
          </a:lstStyle>
          <a:p>
            <a:r>
              <a:rPr lang="fr-FR" altLang="fr-FR"/>
              <a:t>PFE - Félix Candela</a:t>
            </a:r>
          </a:p>
        </p:txBody>
      </p:sp>
      <p:sp>
        <p:nvSpPr>
          <p:cNvPr id="6" name="Marcador de número de diapositiva 5"/>
          <p:cNvSpPr>
            <a:spLocks noGrp="1"/>
          </p:cNvSpPr>
          <p:nvPr>
            <p:ph type="sldNum" idx="12"/>
          </p:nvPr>
        </p:nvSpPr>
        <p:spPr/>
        <p:txBody>
          <a:bodyPr/>
          <a:lstStyle>
            <a:lvl1pPr>
              <a:defRPr/>
            </a:lvl1pPr>
          </a:lstStyle>
          <a:p>
            <a:fld id="{8BD75603-52CD-45BD-B3DE-7CDD9AD2D60C}" type="slidenum">
              <a:rPr lang="fr-FR" altLang="fr-FR"/>
              <a:pPr/>
              <a:t>‹Nº›</a:t>
            </a:fld>
            <a:endParaRPr lang="fr-FR" altLang="fr-FR"/>
          </a:p>
        </p:txBody>
      </p:sp>
    </p:spTree>
    <p:extLst>
      <p:ext uri="{BB962C8B-B14F-4D97-AF65-F5344CB8AC3E}">
        <p14:creationId xmlns:p14="http://schemas.microsoft.com/office/powerpoint/2010/main" val="26751256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997950" y="685800"/>
            <a:ext cx="2503488" cy="5103813"/>
          </a:xfrm>
        </p:spPr>
        <p:txBody>
          <a:bodyPr vert="eaVert"/>
          <a:lstStyle/>
          <a:p>
            <a:r>
              <a:rPr lang="es-ES" smtClean="0"/>
              <a:t>Haga clic para modificar el estilo de título del patrón</a:t>
            </a:r>
            <a:endParaRPr lang="fr-FR"/>
          </a:p>
        </p:txBody>
      </p:sp>
      <p:sp>
        <p:nvSpPr>
          <p:cNvPr id="3" name="Marcador de texto vertical 2"/>
          <p:cNvSpPr>
            <a:spLocks noGrp="1"/>
          </p:cNvSpPr>
          <p:nvPr>
            <p:ph type="body" orient="vert" idx="1"/>
          </p:nvPr>
        </p:nvSpPr>
        <p:spPr>
          <a:xfrm>
            <a:off x="1484313" y="685800"/>
            <a:ext cx="7361237" cy="5103813"/>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4" name="Marcador de fecha 3"/>
          <p:cNvSpPr>
            <a:spLocks noGrp="1"/>
          </p:cNvSpPr>
          <p:nvPr>
            <p:ph type="dt" idx="10"/>
          </p:nvPr>
        </p:nvSpPr>
        <p:spPr/>
        <p:txBody>
          <a:bodyPr/>
          <a:lstStyle>
            <a:lvl1pPr>
              <a:defRPr/>
            </a:lvl1pPr>
          </a:lstStyle>
          <a:p>
            <a:r>
              <a:rPr lang="fr-FR" altLang="fr-FR"/>
              <a:t>03/05/2016</a:t>
            </a:r>
          </a:p>
        </p:txBody>
      </p:sp>
      <p:sp>
        <p:nvSpPr>
          <p:cNvPr id="5" name="Marcador de pie de página 4"/>
          <p:cNvSpPr>
            <a:spLocks noGrp="1"/>
          </p:cNvSpPr>
          <p:nvPr>
            <p:ph type="ftr" idx="11"/>
          </p:nvPr>
        </p:nvSpPr>
        <p:spPr/>
        <p:txBody>
          <a:bodyPr/>
          <a:lstStyle>
            <a:lvl1pPr>
              <a:defRPr/>
            </a:lvl1pPr>
          </a:lstStyle>
          <a:p>
            <a:r>
              <a:rPr lang="fr-FR" altLang="fr-FR"/>
              <a:t>PFE - Félix Candela</a:t>
            </a:r>
          </a:p>
        </p:txBody>
      </p:sp>
      <p:sp>
        <p:nvSpPr>
          <p:cNvPr id="6" name="Marcador de número de diapositiva 5"/>
          <p:cNvSpPr>
            <a:spLocks noGrp="1"/>
          </p:cNvSpPr>
          <p:nvPr>
            <p:ph type="sldNum" idx="12"/>
          </p:nvPr>
        </p:nvSpPr>
        <p:spPr/>
        <p:txBody>
          <a:bodyPr/>
          <a:lstStyle>
            <a:lvl1pPr>
              <a:defRPr/>
            </a:lvl1pPr>
          </a:lstStyle>
          <a:p>
            <a:fld id="{A229AF6C-08FF-425B-B205-EA1992F55E00}" type="slidenum">
              <a:rPr lang="fr-FR" altLang="fr-FR"/>
              <a:pPr/>
              <a:t>‹Nº›</a:t>
            </a:fld>
            <a:endParaRPr lang="fr-FR" altLang="fr-FR"/>
          </a:p>
        </p:txBody>
      </p:sp>
    </p:spTree>
    <p:extLst>
      <p:ext uri="{BB962C8B-B14F-4D97-AF65-F5344CB8AC3E}">
        <p14:creationId xmlns:p14="http://schemas.microsoft.com/office/powerpoint/2010/main" val="1646660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lstStyle>
            <a:lvl1pPr>
              <a:defRPr sz="6000"/>
            </a:lvl1pPr>
          </a:lstStyle>
          <a:p>
            <a:r>
              <a:rPr lang="es-ES" smtClean="0"/>
              <a:t>Haga clic para modificar el estilo de título del patrón</a:t>
            </a:r>
            <a:endParaRPr lang="fr-F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s-ES" smtClean="0"/>
              <a:t>Editar el estilo de texto del patrón</a:t>
            </a:r>
          </a:p>
        </p:txBody>
      </p:sp>
      <p:sp>
        <p:nvSpPr>
          <p:cNvPr id="4" name="Marcador de fecha 3"/>
          <p:cNvSpPr>
            <a:spLocks noGrp="1"/>
          </p:cNvSpPr>
          <p:nvPr>
            <p:ph type="dt" idx="10"/>
          </p:nvPr>
        </p:nvSpPr>
        <p:spPr/>
        <p:txBody>
          <a:bodyPr/>
          <a:lstStyle>
            <a:lvl1pPr>
              <a:defRPr/>
            </a:lvl1pPr>
          </a:lstStyle>
          <a:p>
            <a:r>
              <a:rPr lang="fr-FR" altLang="fr-FR"/>
              <a:t>03/05/2016</a:t>
            </a:r>
          </a:p>
        </p:txBody>
      </p:sp>
      <p:sp>
        <p:nvSpPr>
          <p:cNvPr id="5" name="Marcador de pie de página 4"/>
          <p:cNvSpPr>
            <a:spLocks noGrp="1"/>
          </p:cNvSpPr>
          <p:nvPr>
            <p:ph type="ftr" idx="11"/>
          </p:nvPr>
        </p:nvSpPr>
        <p:spPr/>
        <p:txBody>
          <a:bodyPr/>
          <a:lstStyle>
            <a:lvl1pPr>
              <a:defRPr/>
            </a:lvl1pPr>
          </a:lstStyle>
          <a:p>
            <a:r>
              <a:rPr lang="fr-FR" altLang="fr-FR"/>
              <a:t>PFE - Félix Candela</a:t>
            </a:r>
          </a:p>
        </p:txBody>
      </p:sp>
      <p:sp>
        <p:nvSpPr>
          <p:cNvPr id="6" name="Marcador de número de diapositiva 5"/>
          <p:cNvSpPr>
            <a:spLocks noGrp="1"/>
          </p:cNvSpPr>
          <p:nvPr>
            <p:ph type="sldNum" idx="12"/>
          </p:nvPr>
        </p:nvSpPr>
        <p:spPr/>
        <p:txBody>
          <a:bodyPr/>
          <a:lstStyle>
            <a:lvl1pPr>
              <a:defRPr/>
            </a:lvl1pPr>
          </a:lstStyle>
          <a:p>
            <a:fld id="{F4F40DD6-D370-4AFC-9EAF-2618E4644361}" type="slidenum">
              <a:rPr lang="fr-FR" altLang="fr-FR"/>
              <a:pPr/>
              <a:t>‹Nº›</a:t>
            </a:fld>
            <a:endParaRPr lang="fr-FR" altLang="fr-FR"/>
          </a:p>
        </p:txBody>
      </p:sp>
    </p:spTree>
    <p:extLst>
      <p:ext uri="{BB962C8B-B14F-4D97-AF65-F5344CB8AC3E}">
        <p14:creationId xmlns:p14="http://schemas.microsoft.com/office/powerpoint/2010/main" val="898293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fr-FR"/>
          </a:p>
        </p:txBody>
      </p:sp>
      <p:sp>
        <p:nvSpPr>
          <p:cNvPr id="3" name="Marcador de contenido 2"/>
          <p:cNvSpPr>
            <a:spLocks noGrp="1"/>
          </p:cNvSpPr>
          <p:nvPr>
            <p:ph sz="half" idx="1"/>
          </p:nvPr>
        </p:nvSpPr>
        <p:spPr>
          <a:xfrm>
            <a:off x="609600" y="1604963"/>
            <a:ext cx="5408613" cy="4524375"/>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4" name="Marcador de contenido 3"/>
          <p:cNvSpPr>
            <a:spLocks noGrp="1"/>
          </p:cNvSpPr>
          <p:nvPr>
            <p:ph sz="half" idx="2"/>
          </p:nvPr>
        </p:nvSpPr>
        <p:spPr>
          <a:xfrm>
            <a:off x="6170613" y="1604963"/>
            <a:ext cx="5410200" cy="4524375"/>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5" name="Marcador de fecha 4"/>
          <p:cNvSpPr>
            <a:spLocks noGrp="1"/>
          </p:cNvSpPr>
          <p:nvPr>
            <p:ph type="dt" idx="10"/>
          </p:nvPr>
        </p:nvSpPr>
        <p:spPr/>
        <p:txBody>
          <a:bodyPr/>
          <a:lstStyle>
            <a:lvl1pPr>
              <a:defRPr/>
            </a:lvl1pPr>
          </a:lstStyle>
          <a:p>
            <a:r>
              <a:rPr lang="fr-FR" altLang="fr-FR"/>
              <a:t>03/05/2016</a:t>
            </a:r>
          </a:p>
        </p:txBody>
      </p:sp>
      <p:sp>
        <p:nvSpPr>
          <p:cNvPr id="6" name="Marcador de pie de página 5"/>
          <p:cNvSpPr>
            <a:spLocks noGrp="1"/>
          </p:cNvSpPr>
          <p:nvPr>
            <p:ph type="ftr" idx="11"/>
          </p:nvPr>
        </p:nvSpPr>
        <p:spPr/>
        <p:txBody>
          <a:bodyPr/>
          <a:lstStyle>
            <a:lvl1pPr>
              <a:defRPr/>
            </a:lvl1pPr>
          </a:lstStyle>
          <a:p>
            <a:r>
              <a:rPr lang="fr-FR" altLang="fr-FR"/>
              <a:t>PFE - Félix Candela</a:t>
            </a:r>
          </a:p>
        </p:txBody>
      </p:sp>
      <p:sp>
        <p:nvSpPr>
          <p:cNvPr id="7" name="Marcador de número de diapositiva 6"/>
          <p:cNvSpPr>
            <a:spLocks noGrp="1"/>
          </p:cNvSpPr>
          <p:nvPr>
            <p:ph type="sldNum" idx="12"/>
          </p:nvPr>
        </p:nvSpPr>
        <p:spPr/>
        <p:txBody>
          <a:bodyPr/>
          <a:lstStyle>
            <a:lvl1pPr>
              <a:defRPr/>
            </a:lvl1pPr>
          </a:lstStyle>
          <a:p>
            <a:fld id="{DAA8543C-5512-47BE-BF9C-C1B6C2E4515A}" type="slidenum">
              <a:rPr lang="fr-FR" altLang="fr-FR"/>
              <a:pPr/>
              <a:t>‹Nº›</a:t>
            </a:fld>
            <a:endParaRPr lang="fr-FR" altLang="fr-FR"/>
          </a:p>
        </p:txBody>
      </p:sp>
    </p:spTree>
    <p:extLst>
      <p:ext uri="{BB962C8B-B14F-4D97-AF65-F5344CB8AC3E}">
        <p14:creationId xmlns:p14="http://schemas.microsoft.com/office/powerpoint/2010/main" val="257178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fr-F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7" name="Marcador de fecha 6"/>
          <p:cNvSpPr>
            <a:spLocks noGrp="1"/>
          </p:cNvSpPr>
          <p:nvPr>
            <p:ph type="dt" idx="10"/>
          </p:nvPr>
        </p:nvSpPr>
        <p:spPr/>
        <p:txBody>
          <a:bodyPr/>
          <a:lstStyle>
            <a:lvl1pPr>
              <a:defRPr/>
            </a:lvl1pPr>
          </a:lstStyle>
          <a:p>
            <a:r>
              <a:rPr lang="fr-FR" altLang="fr-FR"/>
              <a:t>03/05/2016</a:t>
            </a:r>
          </a:p>
        </p:txBody>
      </p:sp>
      <p:sp>
        <p:nvSpPr>
          <p:cNvPr id="8" name="Marcador de pie de página 7"/>
          <p:cNvSpPr>
            <a:spLocks noGrp="1"/>
          </p:cNvSpPr>
          <p:nvPr>
            <p:ph type="ftr" idx="11"/>
          </p:nvPr>
        </p:nvSpPr>
        <p:spPr/>
        <p:txBody>
          <a:bodyPr/>
          <a:lstStyle>
            <a:lvl1pPr>
              <a:defRPr/>
            </a:lvl1pPr>
          </a:lstStyle>
          <a:p>
            <a:r>
              <a:rPr lang="fr-FR" altLang="fr-FR"/>
              <a:t>PFE - Félix Candela</a:t>
            </a:r>
          </a:p>
        </p:txBody>
      </p:sp>
      <p:sp>
        <p:nvSpPr>
          <p:cNvPr id="9" name="Marcador de número de diapositiva 8"/>
          <p:cNvSpPr>
            <a:spLocks noGrp="1"/>
          </p:cNvSpPr>
          <p:nvPr>
            <p:ph type="sldNum" idx="12"/>
          </p:nvPr>
        </p:nvSpPr>
        <p:spPr/>
        <p:txBody>
          <a:bodyPr/>
          <a:lstStyle>
            <a:lvl1pPr>
              <a:defRPr/>
            </a:lvl1pPr>
          </a:lstStyle>
          <a:p>
            <a:fld id="{701DE1BA-FE34-4283-82FE-47B559E04F3A}" type="slidenum">
              <a:rPr lang="fr-FR" altLang="fr-FR"/>
              <a:pPr/>
              <a:t>‹Nº›</a:t>
            </a:fld>
            <a:endParaRPr lang="fr-FR" altLang="fr-FR"/>
          </a:p>
        </p:txBody>
      </p:sp>
    </p:spTree>
    <p:extLst>
      <p:ext uri="{BB962C8B-B14F-4D97-AF65-F5344CB8AC3E}">
        <p14:creationId xmlns:p14="http://schemas.microsoft.com/office/powerpoint/2010/main" val="19850816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fr-FR"/>
          </a:p>
        </p:txBody>
      </p:sp>
      <p:sp>
        <p:nvSpPr>
          <p:cNvPr id="3" name="Marcador de fecha 2"/>
          <p:cNvSpPr>
            <a:spLocks noGrp="1"/>
          </p:cNvSpPr>
          <p:nvPr>
            <p:ph type="dt" idx="10"/>
          </p:nvPr>
        </p:nvSpPr>
        <p:spPr/>
        <p:txBody>
          <a:bodyPr/>
          <a:lstStyle>
            <a:lvl1pPr>
              <a:defRPr/>
            </a:lvl1pPr>
          </a:lstStyle>
          <a:p>
            <a:r>
              <a:rPr lang="fr-FR" altLang="fr-FR"/>
              <a:t>03/05/2016</a:t>
            </a:r>
          </a:p>
        </p:txBody>
      </p:sp>
      <p:sp>
        <p:nvSpPr>
          <p:cNvPr id="4" name="Marcador de pie de página 3"/>
          <p:cNvSpPr>
            <a:spLocks noGrp="1"/>
          </p:cNvSpPr>
          <p:nvPr>
            <p:ph type="ftr" idx="11"/>
          </p:nvPr>
        </p:nvSpPr>
        <p:spPr/>
        <p:txBody>
          <a:bodyPr/>
          <a:lstStyle>
            <a:lvl1pPr>
              <a:defRPr/>
            </a:lvl1pPr>
          </a:lstStyle>
          <a:p>
            <a:r>
              <a:rPr lang="fr-FR" altLang="fr-FR"/>
              <a:t>PFE - Félix Candela</a:t>
            </a:r>
          </a:p>
        </p:txBody>
      </p:sp>
      <p:sp>
        <p:nvSpPr>
          <p:cNvPr id="5" name="Marcador de número de diapositiva 4"/>
          <p:cNvSpPr>
            <a:spLocks noGrp="1"/>
          </p:cNvSpPr>
          <p:nvPr>
            <p:ph type="sldNum" idx="12"/>
          </p:nvPr>
        </p:nvSpPr>
        <p:spPr/>
        <p:txBody>
          <a:bodyPr/>
          <a:lstStyle>
            <a:lvl1pPr>
              <a:defRPr/>
            </a:lvl1pPr>
          </a:lstStyle>
          <a:p>
            <a:fld id="{660C7F51-2BAB-4EC9-A93C-EA26ABB5C2A9}" type="slidenum">
              <a:rPr lang="fr-FR" altLang="fr-FR"/>
              <a:pPr/>
              <a:t>‹Nº›</a:t>
            </a:fld>
            <a:endParaRPr lang="fr-FR" altLang="fr-FR"/>
          </a:p>
        </p:txBody>
      </p:sp>
    </p:spTree>
    <p:extLst>
      <p:ext uri="{BB962C8B-B14F-4D97-AF65-F5344CB8AC3E}">
        <p14:creationId xmlns:p14="http://schemas.microsoft.com/office/powerpoint/2010/main" val="32937770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idx="10"/>
          </p:nvPr>
        </p:nvSpPr>
        <p:spPr/>
        <p:txBody>
          <a:bodyPr/>
          <a:lstStyle>
            <a:lvl1pPr>
              <a:defRPr/>
            </a:lvl1pPr>
          </a:lstStyle>
          <a:p>
            <a:r>
              <a:rPr lang="fr-FR" altLang="fr-FR"/>
              <a:t>03/05/2016</a:t>
            </a:r>
          </a:p>
        </p:txBody>
      </p:sp>
      <p:sp>
        <p:nvSpPr>
          <p:cNvPr id="3" name="Marcador de pie de página 2"/>
          <p:cNvSpPr>
            <a:spLocks noGrp="1"/>
          </p:cNvSpPr>
          <p:nvPr>
            <p:ph type="ftr" idx="11"/>
          </p:nvPr>
        </p:nvSpPr>
        <p:spPr/>
        <p:txBody>
          <a:bodyPr/>
          <a:lstStyle>
            <a:lvl1pPr>
              <a:defRPr/>
            </a:lvl1pPr>
          </a:lstStyle>
          <a:p>
            <a:r>
              <a:rPr lang="fr-FR" altLang="fr-FR"/>
              <a:t>PFE - Félix Candela</a:t>
            </a:r>
          </a:p>
        </p:txBody>
      </p:sp>
      <p:sp>
        <p:nvSpPr>
          <p:cNvPr id="4" name="Marcador de número de diapositiva 3"/>
          <p:cNvSpPr>
            <a:spLocks noGrp="1"/>
          </p:cNvSpPr>
          <p:nvPr>
            <p:ph type="sldNum" idx="12"/>
          </p:nvPr>
        </p:nvSpPr>
        <p:spPr/>
        <p:txBody>
          <a:bodyPr/>
          <a:lstStyle>
            <a:lvl1pPr>
              <a:defRPr/>
            </a:lvl1pPr>
          </a:lstStyle>
          <a:p>
            <a:fld id="{C2015254-8246-42BD-97FB-D87BB0361F59}" type="slidenum">
              <a:rPr lang="fr-FR" altLang="fr-FR"/>
              <a:pPr/>
              <a:t>‹Nº›</a:t>
            </a:fld>
            <a:endParaRPr lang="fr-FR" altLang="fr-FR"/>
          </a:p>
        </p:txBody>
      </p:sp>
    </p:spTree>
    <p:extLst>
      <p:ext uri="{BB962C8B-B14F-4D97-AF65-F5344CB8AC3E}">
        <p14:creationId xmlns:p14="http://schemas.microsoft.com/office/powerpoint/2010/main" val="31656996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lstStyle>
            <a:lvl1pPr>
              <a:defRPr sz="3200"/>
            </a:lvl1pPr>
          </a:lstStyle>
          <a:p>
            <a:r>
              <a:rPr lang="es-ES" smtClean="0"/>
              <a:t>Haga clic para modificar el estilo de título del patrón</a:t>
            </a:r>
            <a:endParaRPr lang="fr-F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idx="10"/>
          </p:nvPr>
        </p:nvSpPr>
        <p:spPr/>
        <p:txBody>
          <a:bodyPr/>
          <a:lstStyle>
            <a:lvl1pPr>
              <a:defRPr/>
            </a:lvl1pPr>
          </a:lstStyle>
          <a:p>
            <a:r>
              <a:rPr lang="fr-FR" altLang="fr-FR"/>
              <a:t>03/05/2016</a:t>
            </a:r>
          </a:p>
        </p:txBody>
      </p:sp>
      <p:sp>
        <p:nvSpPr>
          <p:cNvPr id="6" name="Marcador de pie de página 5"/>
          <p:cNvSpPr>
            <a:spLocks noGrp="1"/>
          </p:cNvSpPr>
          <p:nvPr>
            <p:ph type="ftr" idx="11"/>
          </p:nvPr>
        </p:nvSpPr>
        <p:spPr/>
        <p:txBody>
          <a:bodyPr/>
          <a:lstStyle>
            <a:lvl1pPr>
              <a:defRPr/>
            </a:lvl1pPr>
          </a:lstStyle>
          <a:p>
            <a:r>
              <a:rPr lang="fr-FR" altLang="fr-FR"/>
              <a:t>PFE - Félix Candela</a:t>
            </a:r>
          </a:p>
        </p:txBody>
      </p:sp>
      <p:sp>
        <p:nvSpPr>
          <p:cNvPr id="7" name="Marcador de número de diapositiva 6"/>
          <p:cNvSpPr>
            <a:spLocks noGrp="1"/>
          </p:cNvSpPr>
          <p:nvPr>
            <p:ph type="sldNum" idx="12"/>
          </p:nvPr>
        </p:nvSpPr>
        <p:spPr/>
        <p:txBody>
          <a:bodyPr/>
          <a:lstStyle>
            <a:lvl1pPr>
              <a:defRPr/>
            </a:lvl1pPr>
          </a:lstStyle>
          <a:p>
            <a:fld id="{7108E8C5-DB17-41D4-85DE-35FD410B3B97}" type="slidenum">
              <a:rPr lang="fr-FR" altLang="fr-FR"/>
              <a:pPr/>
              <a:t>‹Nº›</a:t>
            </a:fld>
            <a:endParaRPr lang="fr-FR" altLang="fr-FR"/>
          </a:p>
        </p:txBody>
      </p:sp>
    </p:spTree>
    <p:extLst>
      <p:ext uri="{BB962C8B-B14F-4D97-AF65-F5344CB8AC3E}">
        <p14:creationId xmlns:p14="http://schemas.microsoft.com/office/powerpoint/2010/main" val="36675522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lstStyle>
            <a:lvl1pPr>
              <a:defRPr sz="3200"/>
            </a:lvl1pPr>
          </a:lstStyle>
          <a:p>
            <a:r>
              <a:rPr lang="es-ES" smtClean="0"/>
              <a:t>Haga clic para modificar el estilo de título del patrón</a:t>
            </a:r>
            <a:endParaRPr lang="fr-FR"/>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idx="10"/>
          </p:nvPr>
        </p:nvSpPr>
        <p:spPr/>
        <p:txBody>
          <a:bodyPr/>
          <a:lstStyle>
            <a:lvl1pPr>
              <a:defRPr/>
            </a:lvl1pPr>
          </a:lstStyle>
          <a:p>
            <a:r>
              <a:rPr lang="fr-FR" altLang="fr-FR"/>
              <a:t>03/05/2016</a:t>
            </a:r>
          </a:p>
        </p:txBody>
      </p:sp>
      <p:sp>
        <p:nvSpPr>
          <p:cNvPr id="6" name="Marcador de pie de página 5"/>
          <p:cNvSpPr>
            <a:spLocks noGrp="1"/>
          </p:cNvSpPr>
          <p:nvPr>
            <p:ph type="ftr" idx="11"/>
          </p:nvPr>
        </p:nvSpPr>
        <p:spPr/>
        <p:txBody>
          <a:bodyPr/>
          <a:lstStyle>
            <a:lvl1pPr>
              <a:defRPr/>
            </a:lvl1pPr>
          </a:lstStyle>
          <a:p>
            <a:r>
              <a:rPr lang="fr-FR" altLang="fr-FR"/>
              <a:t>PFE - Félix Candela</a:t>
            </a:r>
          </a:p>
        </p:txBody>
      </p:sp>
      <p:sp>
        <p:nvSpPr>
          <p:cNvPr id="7" name="Marcador de número de diapositiva 6"/>
          <p:cNvSpPr>
            <a:spLocks noGrp="1"/>
          </p:cNvSpPr>
          <p:nvPr>
            <p:ph type="sldNum" idx="12"/>
          </p:nvPr>
        </p:nvSpPr>
        <p:spPr/>
        <p:txBody>
          <a:bodyPr/>
          <a:lstStyle>
            <a:lvl1pPr>
              <a:defRPr/>
            </a:lvl1pPr>
          </a:lstStyle>
          <a:p>
            <a:fld id="{8A88576F-5C42-4144-B4F3-D17A7C25F0F7}" type="slidenum">
              <a:rPr lang="fr-FR" altLang="fr-FR"/>
              <a:pPr/>
              <a:t>‹Nº›</a:t>
            </a:fld>
            <a:endParaRPr lang="fr-FR" altLang="fr-FR"/>
          </a:p>
        </p:txBody>
      </p:sp>
    </p:spTree>
    <p:extLst>
      <p:ext uri="{BB962C8B-B14F-4D97-AF65-F5344CB8AC3E}">
        <p14:creationId xmlns:p14="http://schemas.microsoft.com/office/powerpoint/2010/main" val="1293660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grpSp>
        <p:nvGrpSpPr>
          <p:cNvPr id="1025" name="Group 1"/>
          <p:cNvGrpSpPr>
            <a:grpSpLocks/>
          </p:cNvGrpSpPr>
          <p:nvPr/>
        </p:nvGrpSpPr>
        <p:grpSpPr bwMode="auto">
          <a:xfrm>
            <a:off x="150813" y="0"/>
            <a:ext cx="2435225" cy="6856413"/>
            <a:chOff x="95" y="0"/>
            <a:chExt cx="1534" cy="4319"/>
          </a:xfrm>
        </p:grpSpPr>
        <p:sp>
          <p:nvSpPr>
            <p:cNvPr id="1026" name="Freeform 2"/>
            <p:cNvSpPr>
              <a:spLocks noChangeArrowheads="1"/>
            </p:cNvSpPr>
            <p:nvPr/>
          </p:nvSpPr>
          <p:spPr bwMode="auto">
            <a:xfrm>
              <a:off x="288" y="0"/>
              <a:ext cx="706" cy="3356"/>
            </a:xfrm>
            <a:custGeom>
              <a:avLst/>
              <a:gdLst>
                <a:gd name="G0" fmla="+- 707 0 0"/>
                <a:gd name="G1" fmla="+- 3357 0 0"/>
                <a:gd name="T0" fmla="*/ 0 w 707"/>
                <a:gd name="T1" fmla="*/ 3330 h 3357"/>
                <a:gd name="T2" fmla="*/ 156 w 707"/>
                <a:gd name="T3" fmla="*/ 3357 h 3357"/>
                <a:gd name="T4" fmla="*/ 707 w 707"/>
                <a:gd name="T5" fmla="*/ 0 h 3357"/>
                <a:gd name="T6" fmla="*/ 547 w 707"/>
                <a:gd name="T7" fmla="*/ 0 h 3357"/>
                <a:gd name="T8" fmla="*/ 0 w 707"/>
                <a:gd name="T9" fmla="*/ 3330 h 3357"/>
              </a:gdLst>
              <a:ahLst/>
              <a:cxnLst>
                <a:cxn ang="0">
                  <a:pos x="T0" y="T1"/>
                </a:cxn>
                <a:cxn ang="0">
                  <a:pos x="T2" y="T3"/>
                </a:cxn>
                <a:cxn ang="0">
                  <a:pos x="T4" y="T5"/>
                </a:cxn>
                <a:cxn ang="0">
                  <a:pos x="T6" y="T7"/>
                </a:cxn>
                <a:cxn ang="0">
                  <a:pos x="T8" y="T9"/>
                </a:cxn>
              </a:cxnLst>
              <a:rect l="0" t="0" r="r" b="b"/>
              <a:pathLst>
                <a:path w="707" h="3357">
                  <a:moveTo>
                    <a:pt x="0" y="3330"/>
                  </a:moveTo>
                  <a:lnTo>
                    <a:pt x="156" y="3357"/>
                  </a:lnTo>
                  <a:lnTo>
                    <a:pt x="707" y="0"/>
                  </a:lnTo>
                  <a:lnTo>
                    <a:pt x="547" y="0"/>
                  </a:lnTo>
                  <a:lnTo>
                    <a:pt x="0" y="3330"/>
                  </a:lnTo>
                  <a:close/>
                </a:path>
              </a:pathLst>
            </a:custGeom>
            <a:solidFill>
              <a:srgbClr val="BC1C1C"/>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027" name="Freeform 3"/>
            <p:cNvSpPr>
              <a:spLocks noChangeArrowheads="1"/>
            </p:cNvSpPr>
            <p:nvPr/>
          </p:nvSpPr>
          <p:spPr bwMode="auto">
            <a:xfrm>
              <a:off x="95" y="0"/>
              <a:ext cx="703" cy="3323"/>
            </a:xfrm>
            <a:custGeom>
              <a:avLst/>
              <a:gdLst>
                <a:gd name="G0" fmla="+- 704 0 0"/>
                <a:gd name="G1" fmla="+- 3324 0 0"/>
                <a:gd name="T0" fmla="*/ 704 w 704"/>
                <a:gd name="T1" fmla="*/ 0 h 3324"/>
                <a:gd name="T2" fmla="*/ 545 w 704"/>
                <a:gd name="T3" fmla="*/ 0 h 3324"/>
                <a:gd name="T4" fmla="*/ 0 w 704"/>
                <a:gd name="T5" fmla="*/ 3300 h 3324"/>
                <a:gd name="T6" fmla="*/ 157 w 704"/>
                <a:gd name="T7" fmla="*/ 3324 h 3324"/>
                <a:gd name="T8" fmla="*/ 704 w 704"/>
                <a:gd name="T9" fmla="*/ 0 h 3324"/>
              </a:gdLst>
              <a:ahLst/>
              <a:cxnLst>
                <a:cxn ang="0">
                  <a:pos x="T0" y="T1"/>
                </a:cxn>
                <a:cxn ang="0">
                  <a:pos x="T2" y="T3"/>
                </a:cxn>
                <a:cxn ang="0">
                  <a:pos x="T4" y="T5"/>
                </a:cxn>
                <a:cxn ang="0">
                  <a:pos x="T6" y="T7"/>
                </a:cxn>
                <a:cxn ang="0">
                  <a:pos x="T8" y="T9"/>
                </a:cxn>
              </a:cxnLst>
              <a:rect l="0" t="0" r="r" b="b"/>
              <a:pathLst>
                <a:path w="704" h="3324">
                  <a:moveTo>
                    <a:pt x="704" y="0"/>
                  </a:moveTo>
                  <a:lnTo>
                    <a:pt x="545" y="0"/>
                  </a:lnTo>
                  <a:lnTo>
                    <a:pt x="0" y="3300"/>
                  </a:lnTo>
                  <a:lnTo>
                    <a:pt x="157" y="3324"/>
                  </a:lnTo>
                  <a:lnTo>
                    <a:pt x="704" y="0"/>
                  </a:lnTo>
                  <a:close/>
                </a:path>
              </a:pathLst>
            </a:custGeom>
            <a:solidFill>
              <a:srgbClr val="595959"/>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028" name="Freeform 4"/>
            <p:cNvSpPr>
              <a:spLocks noChangeArrowheads="1"/>
            </p:cNvSpPr>
            <p:nvPr/>
          </p:nvSpPr>
          <p:spPr bwMode="auto">
            <a:xfrm>
              <a:off x="95" y="3300"/>
              <a:ext cx="773" cy="1019"/>
            </a:xfrm>
            <a:custGeom>
              <a:avLst/>
              <a:gdLst>
                <a:gd name="G0" fmla="+- 774 0 0"/>
                <a:gd name="G1" fmla="+- 1020 0 0"/>
                <a:gd name="T0" fmla="*/ 0 w 774"/>
                <a:gd name="T1" fmla="*/ 0 h 1020"/>
                <a:gd name="T2" fmla="*/ 740 w 774"/>
                <a:gd name="T3" fmla="*/ 1020 h 1020"/>
                <a:gd name="T4" fmla="*/ 774 w 774"/>
                <a:gd name="T5" fmla="*/ 1020 h 1020"/>
                <a:gd name="T6" fmla="*/ 0 w 774"/>
                <a:gd name="T7" fmla="*/ 0 h 1020"/>
              </a:gdLst>
              <a:ahLst/>
              <a:cxnLst>
                <a:cxn ang="0">
                  <a:pos x="T0" y="T1"/>
                </a:cxn>
                <a:cxn ang="0">
                  <a:pos x="T2" y="T3"/>
                </a:cxn>
                <a:cxn ang="0">
                  <a:pos x="T4" y="T5"/>
                </a:cxn>
                <a:cxn ang="0">
                  <a:pos x="T6" y="T7"/>
                </a:cxn>
              </a:cxnLst>
              <a:rect l="0" t="0" r="r" b="b"/>
              <a:pathLst>
                <a:path w="774" h="1020">
                  <a:moveTo>
                    <a:pt x="0" y="0"/>
                  </a:moveTo>
                  <a:lnTo>
                    <a:pt x="740" y="1020"/>
                  </a:lnTo>
                  <a:lnTo>
                    <a:pt x="774" y="1020"/>
                  </a:lnTo>
                  <a:lnTo>
                    <a:pt x="0" y="0"/>
                  </a:lnTo>
                  <a:close/>
                </a:path>
              </a:pathLst>
            </a:custGeom>
            <a:solidFill>
              <a:srgbClr val="262626"/>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029" name="Freeform 5"/>
            <p:cNvSpPr>
              <a:spLocks noChangeArrowheads="1"/>
            </p:cNvSpPr>
            <p:nvPr/>
          </p:nvSpPr>
          <p:spPr bwMode="auto">
            <a:xfrm>
              <a:off x="288" y="3333"/>
              <a:ext cx="941" cy="986"/>
            </a:xfrm>
            <a:custGeom>
              <a:avLst/>
              <a:gdLst>
                <a:gd name="G0" fmla="+- 942 0 0"/>
                <a:gd name="G1" fmla="+- 987 0 0"/>
                <a:gd name="T0" fmla="*/ 0 w 942"/>
                <a:gd name="T1" fmla="*/ 0 h 987"/>
                <a:gd name="T2" fmla="*/ 909 w 942"/>
                <a:gd name="T3" fmla="*/ 987 h 987"/>
                <a:gd name="T4" fmla="*/ 942 w 942"/>
                <a:gd name="T5" fmla="*/ 987 h 987"/>
                <a:gd name="T6" fmla="*/ 0 w 942"/>
                <a:gd name="T7" fmla="*/ 0 h 987"/>
              </a:gdLst>
              <a:ahLst/>
              <a:cxnLst>
                <a:cxn ang="0">
                  <a:pos x="T0" y="T1"/>
                </a:cxn>
                <a:cxn ang="0">
                  <a:pos x="T2" y="T3"/>
                </a:cxn>
                <a:cxn ang="0">
                  <a:pos x="T4" y="T5"/>
                </a:cxn>
                <a:cxn ang="0">
                  <a:pos x="T6" y="T7"/>
                </a:cxn>
              </a:cxnLst>
              <a:rect l="0" t="0" r="r" b="b"/>
              <a:pathLst>
                <a:path w="942" h="987">
                  <a:moveTo>
                    <a:pt x="0" y="0"/>
                  </a:moveTo>
                  <a:lnTo>
                    <a:pt x="909" y="987"/>
                  </a:lnTo>
                  <a:lnTo>
                    <a:pt x="942" y="987"/>
                  </a:lnTo>
                  <a:lnTo>
                    <a:pt x="0" y="0"/>
                  </a:lnTo>
                  <a:close/>
                </a:path>
              </a:pathLst>
            </a:custGeom>
            <a:solidFill>
              <a:srgbClr val="5E0E0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030" name="Freeform 6"/>
            <p:cNvSpPr>
              <a:spLocks noChangeArrowheads="1"/>
            </p:cNvSpPr>
            <p:nvPr/>
          </p:nvSpPr>
          <p:spPr bwMode="auto">
            <a:xfrm>
              <a:off x="288" y="3330"/>
              <a:ext cx="1341" cy="989"/>
            </a:xfrm>
            <a:custGeom>
              <a:avLst/>
              <a:gdLst>
                <a:gd name="G0" fmla="+- 1342 0 0"/>
                <a:gd name="G1" fmla="+- 990 0 0"/>
                <a:gd name="T0" fmla="*/ 0 w 1342"/>
                <a:gd name="T1" fmla="*/ 3 h 990"/>
                <a:gd name="T2" fmla="*/ 942 w 1342"/>
                <a:gd name="T3" fmla="*/ 990 h 990"/>
                <a:gd name="T4" fmla="*/ 1342 w 1342"/>
                <a:gd name="T5" fmla="*/ 990 h 990"/>
                <a:gd name="T6" fmla="*/ 156 w 1342"/>
                <a:gd name="T7" fmla="*/ 27 h 990"/>
                <a:gd name="T8" fmla="*/ 0 w 1342"/>
                <a:gd name="T9" fmla="*/ 0 h 990"/>
                <a:gd name="T10" fmla="*/ 0 w 1342"/>
                <a:gd name="T11" fmla="*/ 3 h 990"/>
              </a:gdLst>
              <a:ahLst/>
              <a:cxnLst>
                <a:cxn ang="0">
                  <a:pos x="T0" y="T1"/>
                </a:cxn>
                <a:cxn ang="0">
                  <a:pos x="T2" y="T3"/>
                </a:cxn>
                <a:cxn ang="0">
                  <a:pos x="T4" y="T5"/>
                </a:cxn>
                <a:cxn ang="0">
                  <a:pos x="T6" y="T7"/>
                </a:cxn>
                <a:cxn ang="0">
                  <a:pos x="T8" y="T9"/>
                </a:cxn>
                <a:cxn ang="0">
                  <a:pos x="T10" y="T11"/>
                </a:cxn>
              </a:cxnLst>
              <a:rect l="0" t="0" r="r" b="b"/>
              <a:pathLst>
                <a:path w="1342" h="990">
                  <a:moveTo>
                    <a:pt x="0" y="3"/>
                  </a:moveTo>
                  <a:lnTo>
                    <a:pt x="942" y="990"/>
                  </a:lnTo>
                  <a:lnTo>
                    <a:pt x="1342" y="990"/>
                  </a:lnTo>
                  <a:lnTo>
                    <a:pt x="156" y="27"/>
                  </a:lnTo>
                  <a:lnTo>
                    <a:pt x="0" y="0"/>
                  </a:lnTo>
                  <a:lnTo>
                    <a:pt x="0" y="3"/>
                  </a:lnTo>
                  <a:close/>
                </a:path>
              </a:pathLst>
            </a:custGeom>
            <a:solidFill>
              <a:srgbClr val="8D1515"/>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031" name="Freeform 7"/>
            <p:cNvSpPr>
              <a:spLocks noChangeArrowheads="1"/>
            </p:cNvSpPr>
            <p:nvPr/>
          </p:nvSpPr>
          <p:spPr bwMode="auto">
            <a:xfrm>
              <a:off x="95" y="3300"/>
              <a:ext cx="1067" cy="1019"/>
            </a:xfrm>
            <a:custGeom>
              <a:avLst/>
              <a:gdLst>
                <a:gd name="G0" fmla="+- 1068 0 0"/>
                <a:gd name="G1" fmla="+- 1020 0 0"/>
                <a:gd name="T0" fmla="*/ 1068 w 1068"/>
                <a:gd name="T1" fmla="*/ 1020 h 1020"/>
                <a:gd name="T2" fmla="*/ 184 w 1068"/>
                <a:gd name="T3" fmla="*/ 60 h 1020"/>
                <a:gd name="T4" fmla="*/ 154 w 1068"/>
                <a:gd name="T5" fmla="*/ 27 h 1020"/>
                <a:gd name="T6" fmla="*/ 157 w 1068"/>
                <a:gd name="T7" fmla="*/ 27 h 1020"/>
                <a:gd name="T8" fmla="*/ 157 w 1068"/>
                <a:gd name="T9" fmla="*/ 24 h 1020"/>
                <a:gd name="T10" fmla="*/ 154 w 1068"/>
                <a:gd name="T11" fmla="*/ 24 h 1020"/>
                <a:gd name="T12" fmla="*/ 0 w 1068"/>
                <a:gd name="T13" fmla="*/ 0 h 1020"/>
                <a:gd name="T14" fmla="*/ 0 w 1068"/>
                <a:gd name="T15" fmla="*/ 0 h 1020"/>
                <a:gd name="T16" fmla="*/ 774 w 1068"/>
                <a:gd name="T17" fmla="*/ 1020 h 1020"/>
                <a:gd name="T18" fmla="*/ 1068 w 1068"/>
                <a:gd name="T19" fmla="*/ 1020 h 1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8" h="1020">
                  <a:moveTo>
                    <a:pt x="1068" y="1020"/>
                  </a:moveTo>
                  <a:lnTo>
                    <a:pt x="184" y="60"/>
                  </a:lnTo>
                  <a:lnTo>
                    <a:pt x="154" y="27"/>
                  </a:lnTo>
                  <a:lnTo>
                    <a:pt x="157" y="27"/>
                  </a:lnTo>
                  <a:lnTo>
                    <a:pt x="157" y="24"/>
                  </a:lnTo>
                  <a:lnTo>
                    <a:pt x="154" y="24"/>
                  </a:lnTo>
                  <a:lnTo>
                    <a:pt x="0" y="0"/>
                  </a:lnTo>
                  <a:lnTo>
                    <a:pt x="774" y="1020"/>
                  </a:lnTo>
                  <a:lnTo>
                    <a:pt x="1068" y="1020"/>
                  </a:lnTo>
                  <a:close/>
                </a:path>
              </a:pathLst>
            </a:custGeom>
            <a:solidFill>
              <a:srgbClr val="404040"/>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grpSp>
      <p:grpSp>
        <p:nvGrpSpPr>
          <p:cNvPr id="1032" name="Group 8"/>
          <p:cNvGrpSpPr>
            <a:grpSpLocks/>
          </p:cNvGrpSpPr>
          <p:nvPr/>
        </p:nvGrpSpPr>
        <p:grpSpPr bwMode="auto">
          <a:xfrm>
            <a:off x="546100" y="-4763"/>
            <a:ext cx="5013325" cy="6861176"/>
            <a:chOff x="344" y="-3"/>
            <a:chExt cx="3158" cy="4322"/>
          </a:xfrm>
        </p:grpSpPr>
        <p:sp>
          <p:nvSpPr>
            <p:cNvPr id="1033" name="Freeform 9"/>
            <p:cNvSpPr>
              <a:spLocks noChangeArrowheads="1"/>
            </p:cNvSpPr>
            <p:nvPr/>
          </p:nvSpPr>
          <p:spPr bwMode="auto">
            <a:xfrm>
              <a:off x="620" y="-3"/>
              <a:ext cx="669" cy="1752"/>
            </a:xfrm>
            <a:custGeom>
              <a:avLst/>
              <a:gdLst>
                <a:gd name="G0" fmla="+- 670 0 0"/>
                <a:gd name="G1" fmla="+- 1753 0 0"/>
                <a:gd name="T0" fmla="*/ 0 w 670"/>
                <a:gd name="T1" fmla="*/ 1696 h 1753"/>
                <a:gd name="T2" fmla="*/ 225 w 670"/>
                <a:gd name="T3" fmla="*/ 1753 h 1753"/>
                <a:gd name="T4" fmla="*/ 670 w 670"/>
                <a:gd name="T5" fmla="*/ 0 h 1753"/>
                <a:gd name="T6" fmla="*/ 430 w 670"/>
                <a:gd name="T7" fmla="*/ 0 h 1753"/>
                <a:gd name="T8" fmla="*/ 0 w 670"/>
                <a:gd name="T9" fmla="*/ 1696 h 1753"/>
              </a:gdLst>
              <a:ahLst/>
              <a:cxnLst>
                <a:cxn ang="0">
                  <a:pos x="T0" y="T1"/>
                </a:cxn>
                <a:cxn ang="0">
                  <a:pos x="T2" y="T3"/>
                </a:cxn>
                <a:cxn ang="0">
                  <a:pos x="T4" y="T5"/>
                </a:cxn>
                <a:cxn ang="0">
                  <a:pos x="T6" y="T7"/>
                </a:cxn>
                <a:cxn ang="0">
                  <a:pos x="T8" y="T9"/>
                </a:cxn>
              </a:cxnLst>
              <a:rect l="0" t="0" r="r" b="b"/>
              <a:pathLst>
                <a:path w="670" h="1753">
                  <a:moveTo>
                    <a:pt x="0" y="1696"/>
                  </a:moveTo>
                  <a:lnTo>
                    <a:pt x="225" y="1753"/>
                  </a:lnTo>
                  <a:lnTo>
                    <a:pt x="670" y="0"/>
                  </a:lnTo>
                  <a:lnTo>
                    <a:pt x="430" y="0"/>
                  </a:lnTo>
                  <a:lnTo>
                    <a:pt x="0" y="1696"/>
                  </a:lnTo>
                  <a:close/>
                </a:path>
              </a:pathLst>
            </a:custGeom>
            <a:solidFill>
              <a:srgbClr val="BC1C1C"/>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034" name="Freeform 10"/>
            <p:cNvSpPr>
              <a:spLocks noChangeArrowheads="1"/>
            </p:cNvSpPr>
            <p:nvPr/>
          </p:nvSpPr>
          <p:spPr bwMode="auto">
            <a:xfrm>
              <a:off x="344" y="-3"/>
              <a:ext cx="651" cy="1683"/>
            </a:xfrm>
            <a:custGeom>
              <a:avLst/>
              <a:gdLst>
                <a:gd name="G0" fmla="+- 652 0 0"/>
                <a:gd name="G1" fmla="+- 1684 0 0"/>
                <a:gd name="T0" fmla="*/ 225 w 652"/>
                <a:gd name="T1" fmla="*/ 1684 h 1684"/>
                <a:gd name="T2" fmla="*/ 652 w 652"/>
                <a:gd name="T3" fmla="*/ 0 h 1684"/>
                <a:gd name="T4" fmla="*/ 411 w 652"/>
                <a:gd name="T5" fmla="*/ 0 h 1684"/>
                <a:gd name="T6" fmla="*/ 0 w 652"/>
                <a:gd name="T7" fmla="*/ 1627 h 1684"/>
                <a:gd name="T8" fmla="*/ 219 w 652"/>
                <a:gd name="T9" fmla="*/ 1681 h 1684"/>
                <a:gd name="T10" fmla="*/ 225 w 652"/>
                <a:gd name="T11" fmla="*/ 1684 h 1684"/>
              </a:gdLst>
              <a:ahLst/>
              <a:cxnLst>
                <a:cxn ang="0">
                  <a:pos x="T0" y="T1"/>
                </a:cxn>
                <a:cxn ang="0">
                  <a:pos x="T2" y="T3"/>
                </a:cxn>
                <a:cxn ang="0">
                  <a:pos x="T4" y="T5"/>
                </a:cxn>
                <a:cxn ang="0">
                  <a:pos x="T6" y="T7"/>
                </a:cxn>
                <a:cxn ang="0">
                  <a:pos x="T8" y="T9"/>
                </a:cxn>
                <a:cxn ang="0">
                  <a:pos x="T10" y="T11"/>
                </a:cxn>
              </a:cxnLst>
              <a:rect l="0" t="0" r="r" b="b"/>
              <a:pathLst>
                <a:path w="652" h="1684">
                  <a:moveTo>
                    <a:pt x="225" y="1684"/>
                  </a:moveTo>
                  <a:lnTo>
                    <a:pt x="652" y="0"/>
                  </a:lnTo>
                  <a:lnTo>
                    <a:pt x="411" y="0"/>
                  </a:lnTo>
                  <a:lnTo>
                    <a:pt x="0" y="1627"/>
                  </a:lnTo>
                  <a:lnTo>
                    <a:pt x="219" y="1681"/>
                  </a:lnTo>
                  <a:lnTo>
                    <a:pt x="225" y="1684"/>
                  </a:lnTo>
                  <a:close/>
                </a:path>
              </a:pathLst>
            </a:custGeom>
            <a:solidFill>
              <a:srgbClr val="595959"/>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035" name="Freeform 11"/>
            <p:cNvSpPr>
              <a:spLocks noChangeArrowheads="1"/>
            </p:cNvSpPr>
            <p:nvPr/>
          </p:nvSpPr>
          <p:spPr bwMode="auto">
            <a:xfrm>
              <a:off x="344" y="1627"/>
              <a:ext cx="1696" cy="2692"/>
            </a:xfrm>
            <a:custGeom>
              <a:avLst/>
              <a:gdLst>
                <a:gd name="G0" fmla="+- 1697 0 0"/>
                <a:gd name="G1" fmla="+- 2693 0 0"/>
                <a:gd name="T0" fmla="*/ 0 w 1697"/>
                <a:gd name="T1" fmla="*/ 0 h 2693"/>
                <a:gd name="T2" fmla="*/ 1622 w 1697"/>
                <a:gd name="T3" fmla="*/ 2693 h 2693"/>
                <a:gd name="T4" fmla="*/ 1697 w 1697"/>
                <a:gd name="T5" fmla="*/ 2693 h 2693"/>
                <a:gd name="T6" fmla="*/ 0 w 1697"/>
                <a:gd name="T7" fmla="*/ 0 h 2693"/>
              </a:gdLst>
              <a:ahLst/>
              <a:cxnLst>
                <a:cxn ang="0">
                  <a:pos x="T0" y="T1"/>
                </a:cxn>
                <a:cxn ang="0">
                  <a:pos x="T2" y="T3"/>
                </a:cxn>
                <a:cxn ang="0">
                  <a:pos x="T4" y="T5"/>
                </a:cxn>
                <a:cxn ang="0">
                  <a:pos x="T6" y="T7"/>
                </a:cxn>
              </a:cxnLst>
              <a:rect l="0" t="0" r="r" b="b"/>
              <a:pathLst>
                <a:path w="1697" h="2693">
                  <a:moveTo>
                    <a:pt x="0" y="0"/>
                  </a:moveTo>
                  <a:lnTo>
                    <a:pt x="1622" y="2693"/>
                  </a:lnTo>
                  <a:lnTo>
                    <a:pt x="1697" y="2693"/>
                  </a:lnTo>
                  <a:lnTo>
                    <a:pt x="0" y="0"/>
                  </a:lnTo>
                  <a:close/>
                </a:path>
              </a:pathLst>
            </a:custGeom>
            <a:solidFill>
              <a:srgbClr val="262626"/>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036" name="Freeform 12"/>
            <p:cNvSpPr>
              <a:spLocks noChangeArrowheads="1"/>
            </p:cNvSpPr>
            <p:nvPr/>
          </p:nvSpPr>
          <p:spPr bwMode="auto">
            <a:xfrm>
              <a:off x="623" y="1696"/>
              <a:ext cx="2098" cy="2623"/>
            </a:xfrm>
            <a:custGeom>
              <a:avLst/>
              <a:gdLst>
                <a:gd name="G0" fmla="+- 2099 0 0"/>
                <a:gd name="G1" fmla="+- 2624 0 0"/>
                <a:gd name="T0" fmla="*/ 2099 w 2099"/>
                <a:gd name="T1" fmla="*/ 2624 h 2624"/>
                <a:gd name="T2" fmla="*/ 0 w 2099"/>
                <a:gd name="T3" fmla="*/ 0 h 2624"/>
                <a:gd name="T4" fmla="*/ 2021 w 2099"/>
                <a:gd name="T5" fmla="*/ 2624 h 2624"/>
                <a:gd name="T6" fmla="*/ 2099 w 2099"/>
                <a:gd name="T7" fmla="*/ 2624 h 2624"/>
              </a:gdLst>
              <a:ahLst/>
              <a:cxnLst>
                <a:cxn ang="0">
                  <a:pos x="T0" y="T1"/>
                </a:cxn>
                <a:cxn ang="0">
                  <a:pos x="T2" y="T3"/>
                </a:cxn>
                <a:cxn ang="0">
                  <a:pos x="T4" y="T5"/>
                </a:cxn>
                <a:cxn ang="0">
                  <a:pos x="T6" y="T7"/>
                </a:cxn>
              </a:cxnLst>
              <a:rect l="0" t="0" r="r" b="b"/>
              <a:pathLst>
                <a:path w="2099" h="2624">
                  <a:moveTo>
                    <a:pt x="2099" y="2624"/>
                  </a:moveTo>
                  <a:lnTo>
                    <a:pt x="0" y="0"/>
                  </a:lnTo>
                  <a:lnTo>
                    <a:pt x="2021" y="2624"/>
                  </a:lnTo>
                  <a:lnTo>
                    <a:pt x="2099" y="2624"/>
                  </a:lnTo>
                  <a:close/>
                </a:path>
              </a:pathLst>
            </a:custGeom>
            <a:solidFill>
              <a:srgbClr val="5E0E0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037" name="Freeform 13"/>
            <p:cNvSpPr>
              <a:spLocks noChangeArrowheads="1"/>
            </p:cNvSpPr>
            <p:nvPr/>
          </p:nvSpPr>
          <p:spPr bwMode="auto">
            <a:xfrm>
              <a:off x="620" y="1693"/>
              <a:ext cx="2882" cy="2626"/>
            </a:xfrm>
            <a:custGeom>
              <a:avLst/>
              <a:gdLst>
                <a:gd name="G0" fmla="+- 2883 0 0"/>
                <a:gd name="G1" fmla="+- 2627 0 0"/>
                <a:gd name="T0" fmla="*/ 0 w 2883"/>
                <a:gd name="T1" fmla="*/ 0 h 2627"/>
                <a:gd name="T2" fmla="*/ 3 w 2883"/>
                <a:gd name="T3" fmla="*/ 3 h 2627"/>
                <a:gd name="T4" fmla="*/ 2102 w 2883"/>
                <a:gd name="T5" fmla="*/ 2627 h 2627"/>
                <a:gd name="T6" fmla="*/ 2883 w 2883"/>
                <a:gd name="T7" fmla="*/ 2627 h 2627"/>
                <a:gd name="T8" fmla="*/ 225 w 2883"/>
                <a:gd name="T9" fmla="*/ 57 h 2627"/>
                <a:gd name="T10" fmla="*/ 0 w 2883"/>
                <a:gd name="T11" fmla="*/ 0 h 2627"/>
              </a:gdLst>
              <a:ahLst/>
              <a:cxnLst>
                <a:cxn ang="0">
                  <a:pos x="T0" y="T1"/>
                </a:cxn>
                <a:cxn ang="0">
                  <a:pos x="T2" y="T3"/>
                </a:cxn>
                <a:cxn ang="0">
                  <a:pos x="T4" y="T5"/>
                </a:cxn>
                <a:cxn ang="0">
                  <a:pos x="T6" y="T7"/>
                </a:cxn>
                <a:cxn ang="0">
                  <a:pos x="T8" y="T9"/>
                </a:cxn>
                <a:cxn ang="0">
                  <a:pos x="T10" y="T11"/>
                </a:cxn>
              </a:cxnLst>
              <a:rect l="0" t="0" r="r" b="b"/>
              <a:pathLst>
                <a:path w="2883" h="2627">
                  <a:moveTo>
                    <a:pt x="0" y="0"/>
                  </a:moveTo>
                  <a:lnTo>
                    <a:pt x="3" y="3"/>
                  </a:lnTo>
                  <a:lnTo>
                    <a:pt x="2102" y="2627"/>
                  </a:lnTo>
                  <a:lnTo>
                    <a:pt x="2883" y="2627"/>
                  </a:lnTo>
                  <a:lnTo>
                    <a:pt x="225" y="57"/>
                  </a:lnTo>
                  <a:lnTo>
                    <a:pt x="0" y="0"/>
                  </a:lnTo>
                  <a:close/>
                </a:path>
              </a:pathLst>
            </a:custGeom>
            <a:solidFill>
              <a:srgbClr val="8D1515"/>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038" name="Freeform 14"/>
            <p:cNvSpPr>
              <a:spLocks noChangeArrowheads="1"/>
            </p:cNvSpPr>
            <p:nvPr/>
          </p:nvSpPr>
          <p:spPr bwMode="auto">
            <a:xfrm>
              <a:off x="344" y="1624"/>
              <a:ext cx="2257" cy="2695"/>
            </a:xfrm>
            <a:custGeom>
              <a:avLst/>
              <a:gdLst>
                <a:gd name="G0" fmla="+- 2258 0 0"/>
                <a:gd name="G1" fmla="+- 2696 0 0"/>
                <a:gd name="T0" fmla="*/ 2258 w 2258"/>
                <a:gd name="T1" fmla="*/ 2696 h 2696"/>
                <a:gd name="T2" fmla="*/ 264 w 2258"/>
                <a:gd name="T3" fmla="*/ 111 h 2696"/>
                <a:gd name="T4" fmla="*/ 228 w 2258"/>
                <a:gd name="T5" fmla="*/ 60 h 2696"/>
                <a:gd name="T6" fmla="*/ 225 w 2258"/>
                <a:gd name="T7" fmla="*/ 57 h 2696"/>
                <a:gd name="T8" fmla="*/ 0 w 2258"/>
                <a:gd name="T9" fmla="*/ 0 h 2696"/>
                <a:gd name="T10" fmla="*/ 0 w 2258"/>
                <a:gd name="T11" fmla="*/ 3 h 2696"/>
                <a:gd name="T12" fmla="*/ 1697 w 2258"/>
                <a:gd name="T13" fmla="*/ 2696 h 2696"/>
                <a:gd name="T14" fmla="*/ 2258 w 2258"/>
                <a:gd name="T15" fmla="*/ 2696 h 2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rgbClr val="404040"/>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grpSp>
      <p:sp>
        <p:nvSpPr>
          <p:cNvPr id="1039" name="Rectangle 15"/>
          <p:cNvSpPr>
            <a:spLocks noGrp="1" noChangeArrowheads="1"/>
          </p:cNvSpPr>
          <p:nvPr>
            <p:ph type="title"/>
          </p:nvPr>
        </p:nvSpPr>
        <p:spPr bwMode="auto">
          <a:xfrm>
            <a:off x="2928938" y="1379538"/>
            <a:ext cx="8572500" cy="2614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5000" rIns="90000" bIns="45000" numCol="1" anchor="b" anchorCtr="0" compatLnSpc="1">
            <a:prstTxWarp prst="textNoShape">
              <a:avLst/>
            </a:prstTxWarp>
          </a:bodyPr>
          <a:lstStyle/>
          <a:p>
            <a:pPr lvl="0"/>
            <a:r>
              <a:rPr lang="en-GB" altLang="fr-FR" smtClean="0"/>
              <a:t>Cliquez pour éditer le format du texte-titreHaga clic para modificar el estilo de título del patrón</a:t>
            </a:r>
          </a:p>
        </p:txBody>
      </p:sp>
      <p:sp>
        <p:nvSpPr>
          <p:cNvPr id="1040" name="Rectangle 16"/>
          <p:cNvSpPr>
            <a:spLocks noGrp="1" noChangeArrowheads="1"/>
          </p:cNvSpPr>
          <p:nvPr>
            <p:ph type="dt"/>
          </p:nvPr>
        </p:nvSpPr>
        <p:spPr bwMode="auto">
          <a:xfrm>
            <a:off x="9732963" y="5883275"/>
            <a:ext cx="1141412"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5000" rIns="90000" bIns="45000" numCol="1" anchor="t" anchorCtr="0" compatLnSpc="1">
            <a:prstTxWarp prst="textNoShape">
              <a:avLst/>
            </a:prstTxWarp>
          </a:bodyPr>
          <a:lstStyle>
            <a:lvl1pPr hangingPunct="1">
              <a:lnSpc>
                <a:spcPct val="100000"/>
              </a:lnSpc>
              <a:tabLst>
                <a:tab pos="723900" algn="l"/>
              </a:tabLst>
              <a:defRPr>
                <a:solidFill>
                  <a:srgbClr val="000000"/>
                </a:solidFill>
                <a:latin typeface="+mn-lt"/>
                <a:cs typeface="Lucida Sans Unicode" panose="020B0602030504020204" pitchFamily="34" charset="0"/>
              </a:defRPr>
            </a:lvl1pPr>
          </a:lstStyle>
          <a:p>
            <a:r>
              <a:rPr lang="fr-FR" altLang="fr-FR"/>
              <a:t>03/05/2016</a:t>
            </a:r>
          </a:p>
        </p:txBody>
      </p:sp>
      <p:sp>
        <p:nvSpPr>
          <p:cNvPr id="1041" name="Rectangle 17"/>
          <p:cNvSpPr>
            <a:spLocks noGrp="1" noChangeArrowheads="1"/>
          </p:cNvSpPr>
          <p:nvPr>
            <p:ph type="ftr"/>
          </p:nvPr>
        </p:nvSpPr>
        <p:spPr bwMode="auto">
          <a:xfrm>
            <a:off x="5332413" y="5883275"/>
            <a:ext cx="4322762"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5000" rIns="90000" bIns="45000" numCol="1" anchor="t" anchorCtr="0" compatLnSpc="1">
            <a:prstTxWarp prst="textNoShape">
              <a:avLst/>
            </a:prstTxWarp>
          </a:bodyPr>
          <a:lstStyle>
            <a:lvl1pPr hangingPunct="1">
              <a:lnSpc>
                <a:spcPct val="100000"/>
              </a:lnSpc>
              <a:tabLst>
                <a:tab pos="723900" algn="l"/>
                <a:tab pos="1447800" algn="l"/>
                <a:tab pos="2171700" algn="l"/>
                <a:tab pos="2895600" algn="l"/>
                <a:tab pos="3619500" algn="l"/>
              </a:tabLst>
              <a:defRPr>
                <a:solidFill>
                  <a:srgbClr val="000000"/>
                </a:solidFill>
                <a:latin typeface="+mn-lt"/>
                <a:cs typeface="Lucida Sans Unicode" panose="020B0602030504020204" pitchFamily="34" charset="0"/>
              </a:defRPr>
            </a:lvl1pPr>
          </a:lstStyle>
          <a:p>
            <a:r>
              <a:rPr lang="fr-FR" altLang="fr-FR"/>
              <a:t>PFE - Félix Candela</a:t>
            </a:r>
          </a:p>
        </p:txBody>
      </p:sp>
      <p:sp>
        <p:nvSpPr>
          <p:cNvPr id="1042" name="Rectangle 18"/>
          <p:cNvSpPr>
            <a:spLocks noGrp="1" noChangeArrowheads="1"/>
          </p:cNvSpPr>
          <p:nvPr>
            <p:ph type="sldNum"/>
          </p:nvPr>
        </p:nvSpPr>
        <p:spPr bwMode="auto">
          <a:xfrm>
            <a:off x="10952163" y="5883275"/>
            <a:ext cx="54927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5000" rIns="90000" bIns="45000" numCol="1" anchor="t" anchorCtr="0" compatLnSpc="1">
            <a:prstTxWarp prst="textNoShape">
              <a:avLst/>
            </a:prstTxWarp>
          </a:bodyPr>
          <a:lstStyle>
            <a:lvl1pPr hangingPunct="1">
              <a:lnSpc>
                <a:spcPct val="100000"/>
              </a:lnSpc>
              <a:defRPr>
                <a:solidFill>
                  <a:srgbClr val="000000"/>
                </a:solidFill>
                <a:latin typeface="+mn-lt"/>
                <a:cs typeface="Lucida Sans Unicode" panose="020B0602030504020204" pitchFamily="34" charset="0"/>
              </a:defRPr>
            </a:lvl1pPr>
          </a:lstStyle>
          <a:p>
            <a:fld id="{D9247224-E950-4EAD-A955-2DE85CB89F70}" type="slidenum">
              <a:rPr lang="fr-FR" altLang="fr-FR"/>
              <a:pPr/>
              <a:t>‹Nº›</a:t>
            </a:fld>
            <a:endParaRPr lang="fr-FR" altLang="fr-FR"/>
          </a:p>
        </p:txBody>
      </p:sp>
      <p:sp>
        <p:nvSpPr>
          <p:cNvPr id="1043" name="Rectangle 19"/>
          <p:cNvSpPr>
            <a:spLocks noGrp="1" noChangeArrowheads="1"/>
          </p:cNvSpPr>
          <p:nvPr>
            <p:ph type="body" idx="1"/>
          </p:nvPr>
        </p:nvSpPr>
        <p:spPr bwMode="auto">
          <a:xfrm>
            <a:off x="609600" y="1604963"/>
            <a:ext cx="10971213"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fr-FR" smtClean="0"/>
              <a:t>Cliquez pour éditer le format du plan de texte</a:t>
            </a:r>
          </a:p>
          <a:p>
            <a:pPr lvl="1"/>
            <a:r>
              <a:rPr lang="en-GB" altLang="fr-FR" smtClean="0"/>
              <a:t>Second niveau de plan</a:t>
            </a:r>
          </a:p>
          <a:p>
            <a:pPr lvl="2"/>
            <a:r>
              <a:rPr lang="en-GB" altLang="fr-FR" smtClean="0"/>
              <a:t>Troisième niveau de plan</a:t>
            </a:r>
          </a:p>
          <a:p>
            <a:pPr lvl="3"/>
            <a:r>
              <a:rPr lang="en-GB" altLang="fr-FR" smtClean="0"/>
              <a:t>Quatrième niveau de plan</a:t>
            </a:r>
          </a:p>
          <a:p>
            <a:pPr lvl="4"/>
            <a:r>
              <a:rPr lang="en-GB" altLang="fr-FR" smtClean="0"/>
              <a:t>Cinquième niveau de plan</a:t>
            </a:r>
          </a:p>
          <a:p>
            <a:pPr lvl="4"/>
            <a:r>
              <a:rPr lang="en-GB" altLang="fr-FR" smtClean="0"/>
              <a:t>Sixième niveau de plan</a:t>
            </a:r>
          </a:p>
          <a:p>
            <a:pPr lvl="4"/>
            <a:r>
              <a:rPr lang="en-GB" altLang="fr-FR" smtClean="0"/>
              <a:t>Septième niveau de plan</a:t>
            </a:r>
          </a:p>
          <a:p>
            <a:pPr lvl="4"/>
            <a:r>
              <a:rPr lang="en-GB" altLang="fr-FR" smtClean="0"/>
              <a:t>Huitième niveau de plan</a:t>
            </a:r>
          </a:p>
          <a:p>
            <a:pPr lvl="4"/>
            <a:r>
              <a:rPr lang="en-GB" altLang="fr-FR" smtClean="0"/>
              <a:t>Neuvième niveau de plan</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72" r:id="rId12"/>
  </p:sldLayoutIdLst>
  <p:hf sldNum="0" hdr="0"/>
  <p:txStyles>
    <p:titleStyle>
      <a:lvl1pPr algn="l" defTabSz="449263" rtl="0" fontAlgn="base">
        <a:lnSpc>
          <a:spcPct val="102000"/>
        </a:lnSpc>
        <a:spcBef>
          <a:spcPct val="0"/>
        </a:spcBef>
        <a:spcAft>
          <a:spcPct val="0"/>
        </a:spcAft>
        <a:buClr>
          <a:srgbClr val="000000"/>
        </a:buClr>
        <a:buSzPct val="100000"/>
        <a:buFont typeface="Times New Roman" panose="02020603050405020304" pitchFamily="18" charset="0"/>
        <a:defRPr kern="1200">
          <a:solidFill>
            <a:srgbClr val="000000"/>
          </a:solidFill>
          <a:latin typeface="+mj-lt"/>
          <a:ea typeface="+mj-ea"/>
          <a:cs typeface="+mj-cs"/>
        </a:defRPr>
      </a:lvl1pPr>
      <a:lvl2pPr marL="742950" indent="-285750" algn="l" defTabSz="449263" rtl="0" fontAlgn="base">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orbel" panose="020B0503020204020204" pitchFamily="34" charset="0"/>
          <a:ea typeface="Microsoft YaHei" panose="020B0503020204020204" pitchFamily="34" charset="-122"/>
        </a:defRPr>
      </a:lvl2pPr>
      <a:lvl3pPr marL="11430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orbel" panose="020B0503020204020204" pitchFamily="34" charset="0"/>
          <a:ea typeface="Microsoft YaHei" panose="020B0503020204020204" pitchFamily="34" charset="-122"/>
        </a:defRPr>
      </a:lvl3pPr>
      <a:lvl4pPr marL="16002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orbel" panose="020B0503020204020204" pitchFamily="34" charset="0"/>
          <a:ea typeface="Microsoft YaHei" panose="020B0503020204020204" pitchFamily="34" charset="-122"/>
        </a:defRPr>
      </a:lvl4pPr>
      <a:lvl5pPr marL="20574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orbel" panose="020B0503020204020204" pitchFamily="34" charset="0"/>
          <a:ea typeface="Microsoft YaHei" panose="020B0503020204020204" pitchFamily="34" charset="-122"/>
        </a:defRPr>
      </a:lvl5pPr>
      <a:lvl6pPr marL="25146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orbel" panose="020B0503020204020204" pitchFamily="34" charset="0"/>
          <a:ea typeface="Microsoft YaHei" panose="020B0503020204020204" pitchFamily="34" charset="-122"/>
        </a:defRPr>
      </a:lvl6pPr>
      <a:lvl7pPr marL="29718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orbel" panose="020B0503020204020204" pitchFamily="34" charset="0"/>
          <a:ea typeface="Microsoft YaHei" panose="020B0503020204020204" pitchFamily="34" charset="-122"/>
        </a:defRPr>
      </a:lvl7pPr>
      <a:lvl8pPr marL="34290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orbel" panose="020B0503020204020204" pitchFamily="34" charset="0"/>
          <a:ea typeface="Microsoft YaHei" panose="020B0503020204020204" pitchFamily="34" charset="-122"/>
        </a:defRPr>
      </a:lvl8pPr>
      <a:lvl9pPr marL="38862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orbel" panose="020B0503020204020204" pitchFamily="34" charset="0"/>
          <a:ea typeface="Microsoft YaHei" panose="020B0503020204020204" pitchFamily="34" charset="-122"/>
        </a:defRPr>
      </a:lvl9pPr>
    </p:titleStyle>
    <p:bodyStyle>
      <a:lvl1pPr marL="342900" indent="-342900" algn="l" defTabSz="449263" rtl="0" fontAlgn="base">
        <a:lnSpc>
          <a:spcPct val="102000"/>
        </a:lnSpc>
        <a:spcBef>
          <a:spcPct val="0"/>
        </a:spcBef>
        <a:spcAft>
          <a:spcPts val="1425"/>
        </a:spcAft>
        <a:buClr>
          <a:srgbClr val="000000"/>
        </a:buClr>
        <a:buSzPct val="100000"/>
        <a:buFont typeface="Times New Roman" panose="02020603050405020304" pitchFamily="18" charset="0"/>
        <a:defRPr sz="2400" kern="1200">
          <a:solidFill>
            <a:srgbClr val="000000"/>
          </a:solidFill>
          <a:latin typeface="+mn-lt"/>
          <a:ea typeface="+mn-ea"/>
          <a:cs typeface="+mn-cs"/>
        </a:defRPr>
      </a:lvl1pPr>
      <a:lvl2pPr marL="742950" indent="-285750" algn="l" defTabSz="449263" rtl="0" fontAlgn="base">
        <a:lnSpc>
          <a:spcPct val="102000"/>
        </a:lnSpc>
        <a:spcBef>
          <a:spcPct val="0"/>
        </a:spcBef>
        <a:spcAft>
          <a:spcPts val="1138"/>
        </a:spcAft>
        <a:buClr>
          <a:srgbClr val="000000"/>
        </a:buClr>
        <a:buSzPct val="100000"/>
        <a:buFont typeface="Times New Roman" panose="02020603050405020304" pitchFamily="18" charset="0"/>
        <a:defRPr kern="1200">
          <a:solidFill>
            <a:srgbClr val="000000"/>
          </a:solidFill>
          <a:latin typeface="+mn-lt"/>
          <a:ea typeface="+mn-ea"/>
          <a:cs typeface="+mn-cs"/>
        </a:defRPr>
      </a:lvl2pPr>
      <a:lvl3pPr marL="1143000" indent="-228600" algn="l" defTabSz="449263" rtl="0" fontAlgn="base">
        <a:lnSpc>
          <a:spcPct val="102000"/>
        </a:lnSpc>
        <a:spcBef>
          <a:spcPct val="0"/>
        </a:spcBef>
        <a:spcAft>
          <a:spcPts val="850"/>
        </a:spcAft>
        <a:buClr>
          <a:srgbClr val="000000"/>
        </a:buClr>
        <a:buSzPct val="100000"/>
        <a:buFont typeface="Times New Roman" panose="02020603050405020304" pitchFamily="18" charset="0"/>
        <a:defRPr sz="1600" kern="1200">
          <a:solidFill>
            <a:srgbClr val="000000"/>
          </a:solidFill>
          <a:latin typeface="+mn-lt"/>
          <a:ea typeface="+mn-ea"/>
          <a:cs typeface="+mn-cs"/>
        </a:defRPr>
      </a:lvl3pPr>
      <a:lvl4pPr marL="1600200" indent="-228600" algn="l" defTabSz="449263" rtl="0" fontAlgn="base">
        <a:lnSpc>
          <a:spcPct val="102000"/>
        </a:lnSpc>
        <a:spcBef>
          <a:spcPct val="0"/>
        </a:spcBef>
        <a:spcAft>
          <a:spcPts val="575"/>
        </a:spcAft>
        <a:buClr>
          <a:srgbClr val="000000"/>
        </a:buClr>
        <a:buSzPct val="100000"/>
        <a:buFont typeface="Times New Roman" panose="02020603050405020304" pitchFamily="18" charset="0"/>
        <a:defRPr sz="1400" kern="1200">
          <a:solidFill>
            <a:srgbClr val="000000"/>
          </a:solidFill>
          <a:latin typeface="+mn-lt"/>
          <a:ea typeface="+mn-ea"/>
          <a:cs typeface="+mn-cs"/>
        </a:defRPr>
      </a:lvl4pPr>
      <a:lvl5pPr marL="2057400" indent="-228600" algn="l" defTabSz="449263" rtl="0" fontAlgn="base">
        <a:lnSpc>
          <a:spcPct val="102000"/>
        </a:lnSpc>
        <a:spcBef>
          <a:spcPct val="0"/>
        </a:spcBef>
        <a:spcAft>
          <a:spcPts val="288"/>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2049" name="Group 1"/>
          <p:cNvGrpSpPr>
            <a:grpSpLocks/>
          </p:cNvGrpSpPr>
          <p:nvPr/>
        </p:nvGrpSpPr>
        <p:grpSpPr bwMode="auto">
          <a:xfrm>
            <a:off x="150813" y="0"/>
            <a:ext cx="2435225" cy="6856413"/>
            <a:chOff x="95" y="0"/>
            <a:chExt cx="1534" cy="4319"/>
          </a:xfrm>
        </p:grpSpPr>
        <p:sp>
          <p:nvSpPr>
            <p:cNvPr id="2050" name="Freeform 2"/>
            <p:cNvSpPr>
              <a:spLocks noChangeArrowheads="1"/>
            </p:cNvSpPr>
            <p:nvPr/>
          </p:nvSpPr>
          <p:spPr bwMode="auto">
            <a:xfrm>
              <a:off x="288" y="0"/>
              <a:ext cx="706" cy="3356"/>
            </a:xfrm>
            <a:custGeom>
              <a:avLst/>
              <a:gdLst>
                <a:gd name="G0" fmla="+- 707 0 0"/>
                <a:gd name="G1" fmla="+- 3357 0 0"/>
                <a:gd name="T0" fmla="*/ 0 w 707"/>
                <a:gd name="T1" fmla="*/ 3330 h 3357"/>
                <a:gd name="T2" fmla="*/ 156 w 707"/>
                <a:gd name="T3" fmla="*/ 3357 h 3357"/>
                <a:gd name="T4" fmla="*/ 707 w 707"/>
                <a:gd name="T5" fmla="*/ 0 h 3357"/>
                <a:gd name="T6" fmla="*/ 547 w 707"/>
                <a:gd name="T7" fmla="*/ 0 h 3357"/>
                <a:gd name="T8" fmla="*/ 0 w 707"/>
                <a:gd name="T9" fmla="*/ 3330 h 3357"/>
              </a:gdLst>
              <a:ahLst/>
              <a:cxnLst>
                <a:cxn ang="0">
                  <a:pos x="T0" y="T1"/>
                </a:cxn>
                <a:cxn ang="0">
                  <a:pos x="T2" y="T3"/>
                </a:cxn>
                <a:cxn ang="0">
                  <a:pos x="T4" y="T5"/>
                </a:cxn>
                <a:cxn ang="0">
                  <a:pos x="T6" y="T7"/>
                </a:cxn>
                <a:cxn ang="0">
                  <a:pos x="T8" y="T9"/>
                </a:cxn>
              </a:cxnLst>
              <a:rect l="0" t="0" r="r" b="b"/>
              <a:pathLst>
                <a:path w="707" h="3357">
                  <a:moveTo>
                    <a:pt x="0" y="3330"/>
                  </a:moveTo>
                  <a:lnTo>
                    <a:pt x="156" y="3357"/>
                  </a:lnTo>
                  <a:lnTo>
                    <a:pt x="707" y="0"/>
                  </a:lnTo>
                  <a:lnTo>
                    <a:pt x="547" y="0"/>
                  </a:lnTo>
                  <a:lnTo>
                    <a:pt x="0" y="3330"/>
                  </a:lnTo>
                  <a:close/>
                </a:path>
              </a:pathLst>
            </a:custGeom>
            <a:solidFill>
              <a:srgbClr val="BC1C1C"/>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2051" name="Freeform 3"/>
            <p:cNvSpPr>
              <a:spLocks noChangeArrowheads="1"/>
            </p:cNvSpPr>
            <p:nvPr/>
          </p:nvSpPr>
          <p:spPr bwMode="auto">
            <a:xfrm>
              <a:off x="95" y="0"/>
              <a:ext cx="703" cy="3323"/>
            </a:xfrm>
            <a:custGeom>
              <a:avLst/>
              <a:gdLst>
                <a:gd name="G0" fmla="+- 704 0 0"/>
                <a:gd name="G1" fmla="+- 3324 0 0"/>
                <a:gd name="T0" fmla="*/ 704 w 704"/>
                <a:gd name="T1" fmla="*/ 0 h 3324"/>
                <a:gd name="T2" fmla="*/ 545 w 704"/>
                <a:gd name="T3" fmla="*/ 0 h 3324"/>
                <a:gd name="T4" fmla="*/ 0 w 704"/>
                <a:gd name="T5" fmla="*/ 3300 h 3324"/>
                <a:gd name="T6" fmla="*/ 157 w 704"/>
                <a:gd name="T7" fmla="*/ 3324 h 3324"/>
                <a:gd name="T8" fmla="*/ 704 w 704"/>
                <a:gd name="T9" fmla="*/ 0 h 3324"/>
              </a:gdLst>
              <a:ahLst/>
              <a:cxnLst>
                <a:cxn ang="0">
                  <a:pos x="T0" y="T1"/>
                </a:cxn>
                <a:cxn ang="0">
                  <a:pos x="T2" y="T3"/>
                </a:cxn>
                <a:cxn ang="0">
                  <a:pos x="T4" y="T5"/>
                </a:cxn>
                <a:cxn ang="0">
                  <a:pos x="T6" y="T7"/>
                </a:cxn>
                <a:cxn ang="0">
                  <a:pos x="T8" y="T9"/>
                </a:cxn>
              </a:cxnLst>
              <a:rect l="0" t="0" r="r" b="b"/>
              <a:pathLst>
                <a:path w="704" h="3324">
                  <a:moveTo>
                    <a:pt x="704" y="0"/>
                  </a:moveTo>
                  <a:lnTo>
                    <a:pt x="545" y="0"/>
                  </a:lnTo>
                  <a:lnTo>
                    <a:pt x="0" y="3300"/>
                  </a:lnTo>
                  <a:lnTo>
                    <a:pt x="157" y="3324"/>
                  </a:lnTo>
                  <a:lnTo>
                    <a:pt x="704" y="0"/>
                  </a:lnTo>
                  <a:close/>
                </a:path>
              </a:pathLst>
            </a:custGeom>
            <a:solidFill>
              <a:srgbClr val="595959"/>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2052" name="Freeform 4"/>
            <p:cNvSpPr>
              <a:spLocks noChangeArrowheads="1"/>
            </p:cNvSpPr>
            <p:nvPr/>
          </p:nvSpPr>
          <p:spPr bwMode="auto">
            <a:xfrm>
              <a:off x="95" y="3300"/>
              <a:ext cx="773" cy="1019"/>
            </a:xfrm>
            <a:custGeom>
              <a:avLst/>
              <a:gdLst>
                <a:gd name="G0" fmla="+- 774 0 0"/>
                <a:gd name="G1" fmla="+- 1020 0 0"/>
                <a:gd name="T0" fmla="*/ 0 w 774"/>
                <a:gd name="T1" fmla="*/ 0 h 1020"/>
                <a:gd name="T2" fmla="*/ 740 w 774"/>
                <a:gd name="T3" fmla="*/ 1020 h 1020"/>
                <a:gd name="T4" fmla="*/ 774 w 774"/>
                <a:gd name="T5" fmla="*/ 1020 h 1020"/>
                <a:gd name="T6" fmla="*/ 0 w 774"/>
                <a:gd name="T7" fmla="*/ 0 h 1020"/>
              </a:gdLst>
              <a:ahLst/>
              <a:cxnLst>
                <a:cxn ang="0">
                  <a:pos x="T0" y="T1"/>
                </a:cxn>
                <a:cxn ang="0">
                  <a:pos x="T2" y="T3"/>
                </a:cxn>
                <a:cxn ang="0">
                  <a:pos x="T4" y="T5"/>
                </a:cxn>
                <a:cxn ang="0">
                  <a:pos x="T6" y="T7"/>
                </a:cxn>
              </a:cxnLst>
              <a:rect l="0" t="0" r="r" b="b"/>
              <a:pathLst>
                <a:path w="774" h="1020">
                  <a:moveTo>
                    <a:pt x="0" y="0"/>
                  </a:moveTo>
                  <a:lnTo>
                    <a:pt x="740" y="1020"/>
                  </a:lnTo>
                  <a:lnTo>
                    <a:pt x="774" y="1020"/>
                  </a:lnTo>
                  <a:lnTo>
                    <a:pt x="0" y="0"/>
                  </a:lnTo>
                  <a:close/>
                </a:path>
              </a:pathLst>
            </a:custGeom>
            <a:solidFill>
              <a:srgbClr val="262626"/>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2053" name="Freeform 5"/>
            <p:cNvSpPr>
              <a:spLocks noChangeArrowheads="1"/>
            </p:cNvSpPr>
            <p:nvPr/>
          </p:nvSpPr>
          <p:spPr bwMode="auto">
            <a:xfrm>
              <a:off x="288" y="3333"/>
              <a:ext cx="941" cy="986"/>
            </a:xfrm>
            <a:custGeom>
              <a:avLst/>
              <a:gdLst>
                <a:gd name="G0" fmla="+- 942 0 0"/>
                <a:gd name="G1" fmla="+- 987 0 0"/>
                <a:gd name="T0" fmla="*/ 0 w 942"/>
                <a:gd name="T1" fmla="*/ 0 h 987"/>
                <a:gd name="T2" fmla="*/ 909 w 942"/>
                <a:gd name="T3" fmla="*/ 987 h 987"/>
                <a:gd name="T4" fmla="*/ 942 w 942"/>
                <a:gd name="T5" fmla="*/ 987 h 987"/>
                <a:gd name="T6" fmla="*/ 0 w 942"/>
                <a:gd name="T7" fmla="*/ 0 h 987"/>
              </a:gdLst>
              <a:ahLst/>
              <a:cxnLst>
                <a:cxn ang="0">
                  <a:pos x="T0" y="T1"/>
                </a:cxn>
                <a:cxn ang="0">
                  <a:pos x="T2" y="T3"/>
                </a:cxn>
                <a:cxn ang="0">
                  <a:pos x="T4" y="T5"/>
                </a:cxn>
                <a:cxn ang="0">
                  <a:pos x="T6" y="T7"/>
                </a:cxn>
              </a:cxnLst>
              <a:rect l="0" t="0" r="r" b="b"/>
              <a:pathLst>
                <a:path w="942" h="987">
                  <a:moveTo>
                    <a:pt x="0" y="0"/>
                  </a:moveTo>
                  <a:lnTo>
                    <a:pt x="909" y="987"/>
                  </a:lnTo>
                  <a:lnTo>
                    <a:pt x="942" y="987"/>
                  </a:lnTo>
                  <a:lnTo>
                    <a:pt x="0" y="0"/>
                  </a:lnTo>
                  <a:close/>
                </a:path>
              </a:pathLst>
            </a:custGeom>
            <a:solidFill>
              <a:srgbClr val="5E0E0E"/>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2054" name="Freeform 6"/>
            <p:cNvSpPr>
              <a:spLocks noChangeArrowheads="1"/>
            </p:cNvSpPr>
            <p:nvPr/>
          </p:nvSpPr>
          <p:spPr bwMode="auto">
            <a:xfrm>
              <a:off x="288" y="3330"/>
              <a:ext cx="1341" cy="989"/>
            </a:xfrm>
            <a:custGeom>
              <a:avLst/>
              <a:gdLst>
                <a:gd name="G0" fmla="+- 1342 0 0"/>
                <a:gd name="G1" fmla="+- 990 0 0"/>
                <a:gd name="T0" fmla="*/ 0 w 1342"/>
                <a:gd name="T1" fmla="*/ 3 h 990"/>
                <a:gd name="T2" fmla="*/ 942 w 1342"/>
                <a:gd name="T3" fmla="*/ 990 h 990"/>
                <a:gd name="T4" fmla="*/ 1342 w 1342"/>
                <a:gd name="T5" fmla="*/ 990 h 990"/>
                <a:gd name="T6" fmla="*/ 156 w 1342"/>
                <a:gd name="T7" fmla="*/ 27 h 990"/>
                <a:gd name="T8" fmla="*/ 0 w 1342"/>
                <a:gd name="T9" fmla="*/ 0 h 990"/>
                <a:gd name="T10" fmla="*/ 0 w 1342"/>
                <a:gd name="T11" fmla="*/ 3 h 990"/>
              </a:gdLst>
              <a:ahLst/>
              <a:cxnLst>
                <a:cxn ang="0">
                  <a:pos x="T0" y="T1"/>
                </a:cxn>
                <a:cxn ang="0">
                  <a:pos x="T2" y="T3"/>
                </a:cxn>
                <a:cxn ang="0">
                  <a:pos x="T4" y="T5"/>
                </a:cxn>
                <a:cxn ang="0">
                  <a:pos x="T6" y="T7"/>
                </a:cxn>
                <a:cxn ang="0">
                  <a:pos x="T8" y="T9"/>
                </a:cxn>
                <a:cxn ang="0">
                  <a:pos x="T10" y="T11"/>
                </a:cxn>
              </a:cxnLst>
              <a:rect l="0" t="0" r="r" b="b"/>
              <a:pathLst>
                <a:path w="1342" h="990">
                  <a:moveTo>
                    <a:pt x="0" y="3"/>
                  </a:moveTo>
                  <a:lnTo>
                    <a:pt x="942" y="990"/>
                  </a:lnTo>
                  <a:lnTo>
                    <a:pt x="1342" y="990"/>
                  </a:lnTo>
                  <a:lnTo>
                    <a:pt x="156" y="27"/>
                  </a:lnTo>
                  <a:lnTo>
                    <a:pt x="0" y="0"/>
                  </a:lnTo>
                  <a:lnTo>
                    <a:pt x="0" y="3"/>
                  </a:lnTo>
                  <a:close/>
                </a:path>
              </a:pathLst>
            </a:custGeom>
            <a:solidFill>
              <a:srgbClr val="8D1515"/>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2055" name="Freeform 7"/>
            <p:cNvSpPr>
              <a:spLocks noChangeArrowheads="1"/>
            </p:cNvSpPr>
            <p:nvPr/>
          </p:nvSpPr>
          <p:spPr bwMode="auto">
            <a:xfrm>
              <a:off x="95" y="3300"/>
              <a:ext cx="1067" cy="1019"/>
            </a:xfrm>
            <a:custGeom>
              <a:avLst/>
              <a:gdLst>
                <a:gd name="G0" fmla="+- 1068 0 0"/>
                <a:gd name="G1" fmla="+- 1020 0 0"/>
                <a:gd name="T0" fmla="*/ 1068 w 1068"/>
                <a:gd name="T1" fmla="*/ 1020 h 1020"/>
                <a:gd name="T2" fmla="*/ 184 w 1068"/>
                <a:gd name="T3" fmla="*/ 60 h 1020"/>
                <a:gd name="T4" fmla="*/ 154 w 1068"/>
                <a:gd name="T5" fmla="*/ 27 h 1020"/>
                <a:gd name="T6" fmla="*/ 157 w 1068"/>
                <a:gd name="T7" fmla="*/ 27 h 1020"/>
                <a:gd name="T8" fmla="*/ 157 w 1068"/>
                <a:gd name="T9" fmla="*/ 24 h 1020"/>
                <a:gd name="T10" fmla="*/ 154 w 1068"/>
                <a:gd name="T11" fmla="*/ 24 h 1020"/>
                <a:gd name="T12" fmla="*/ 0 w 1068"/>
                <a:gd name="T13" fmla="*/ 0 h 1020"/>
                <a:gd name="T14" fmla="*/ 0 w 1068"/>
                <a:gd name="T15" fmla="*/ 0 h 1020"/>
                <a:gd name="T16" fmla="*/ 774 w 1068"/>
                <a:gd name="T17" fmla="*/ 1020 h 1020"/>
                <a:gd name="T18" fmla="*/ 1068 w 1068"/>
                <a:gd name="T19" fmla="*/ 1020 h 1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8" h="1020">
                  <a:moveTo>
                    <a:pt x="1068" y="1020"/>
                  </a:moveTo>
                  <a:lnTo>
                    <a:pt x="184" y="60"/>
                  </a:lnTo>
                  <a:lnTo>
                    <a:pt x="154" y="27"/>
                  </a:lnTo>
                  <a:lnTo>
                    <a:pt x="157" y="27"/>
                  </a:lnTo>
                  <a:lnTo>
                    <a:pt x="157" y="24"/>
                  </a:lnTo>
                  <a:lnTo>
                    <a:pt x="154" y="24"/>
                  </a:lnTo>
                  <a:lnTo>
                    <a:pt x="0" y="0"/>
                  </a:lnTo>
                  <a:lnTo>
                    <a:pt x="774" y="1020"/>
                  </a:lnTo>
                  <a:lnTo>
                    <a:pt x="1068" y="1020"/>
                  </a:lnTo>
                  <a:close/>
                </a:path>
              </a:pathLst>
            </a:custGeom>
            <a:solidFill>
              <a:srgbClr val="404040"/>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grpSp>
      <p:sp>
        <p:nvSpPr>
          <p:cNvPr id="2056" name="Rectangle 8"/>
          <p:cNvSpPr>
            <a:spLocks noGrp="1" noChangeArrowheads="1"/>
          </p:cNvSpPr>
          <p:nvPr>
            <p:ph type="title"/>
          </p:nvPr>
        </p:nvSpPr>
        <p:spPr bwMode="auto">
          <a:xfrm>
            <a:off x="1484313" y="685800"/>
            <a:ext cx="10017125" cy="1751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5000" rIns="90000" bIns="45000" numCol="1" anchor="t" anchorCtr="0" compatLnSpc="1">
            <a:prstTxWarp prst="textNoShape">
              <a:avLst/>
            </a:prstTxWarp>
          </a:bodyPr>
          <a:lstStyle/>
          <a:p>
            <a:pPr lvl="0"/>
            <a:r>
              <a:rPr lang="en-GB" altLang="fr-FR" smtClean="0"/>
              <a:t>Cliquez pour éditer le format du texte-titreHaga clic para modificar el estilo de título del patrón</a:t>
            </a:r>
          </a:p>
        </p:txBody>
      </p:sp>
      <p:sp>
        <p:nvSpPr>
          <p:cNvPr id="2057" name="Rectangle 9"/>
          <p:cNvSpPr>
            <a:spLocks noGrp="1" noChangeArrowheads="1"/>
          </p:cNvSpPr>
          <p:nvPr>
            <p:ph type="body" idx="1"/>
          </p:nvPr>
        </p:nvSpPr>
        <p:spPr bwMode="auto">
          <a:xfrm>
            <a:off x="1484313" y="2667000"/>
            <a:ext cx="10017125" cy="3122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5000" rIns="90000" bIns="45000" numCol="1" anchor="ctr" anchorCtr="0" compatLnSpc="1">
            <a:prstTxWarp prst="textNoShape">
              <a:avLst/>
            </a:prstTxWarp>
          </a:bodyPr>
          <a:lstStyle/>
          <a:p>
            <a:pPr lvl="0"/>
            <a:r>
              <a:rPr lang="en-GB" altLang="fr-FR" smtClean="0"/>
              <a:t>Cliquez pour éditer le format du plan de texte</a:t>
            </a:r>
          </a:p>
          <a:p>
            <a:pPr lvl="1"/>
            <a:r>
              <a:rPr lang="en-GB" altLang="fr-FR" smtClean="0"/>
              <a:t>Second niveau de plan</a:t>
            </a:r>
          </a:p>
          <a:p>
            <a:pPr lvl="2"/>
            <a:r>
              <a:rPr lang="en-GB" altLang="fr-FR" smtClean="0"/>
              <a:t>Troisième niveau de plan</a:t>
            </a:r>
          </a:p>
          <a:p>
            <a:pPr lvl="3"/>
            <a:r>
              <a:rPr lang="en-GB" altLang="fr-FR" smtClean="0"/>
              <a:t>Quatrième niveau de plan</a:t>
            </a:r>
          </a:p>
          <a:p>
            <a:pPr lvl="4"/>
            <a:r>
              <a:rPr lang="en-GB" altLang="fr-FR" smtClean="0"/>
              <a:t>Cinquième niveau de plan</a:t>
            </a:r>
          </a:p>
          <a:p>
            <a:pPr lvl="4"/>
            <a:r>
              <a:rPr lang="en-GB" altLang="fr-FR" smtClean="0"/>
              <a:t>Sixième niveau de plan</a:t>
            </a:r>
          </a:p>
          <a:p>
            <a:pPr lvl="4"/>
            <a:r>
              <a:rPr lang="en-GB" altLang="fr-FR" smtClean="0"/>
              <a:t>Septième niveau de plan</a:t>
            </a:r>
          </a:p>
          <a:p>
            <a:pPr lvl="4"/>
            <a:r>
              <a:rPr lang="en-GB" altLang="fr-FR" smtClean="0"/>
              <a:t>Huitième niveau de plan</a:t>
            </a:r>
          </a:p>
          <a:p>
            <a:pPr lvl="0"/>
            <a:r>
              <a:rPr lang="en-GB" altLang="fr-FR" smtClean="0"/>
              <a:t>Neuvième niveau de planEditar el estilo de texto del patrón</a:t>
            </a:r>
          </a:p>
          <a:p>
            <a:pPr lvl="1"/>
            <a:r>
              <a:rPr lang="en-GB" altLang="fr-FR" smtClean="0"/>
              <a:t>Segundo nivel</a:t>
            </a:r>
          </a:p>
          <a:p>
            <a:pPr lvl="2"/>
            <a:r>
              <a:rPr lang="en-GB" altLang="fr-FR" smtClean="0"/>
              <a:t>Tercer nivel</a:t>
            </a:r>
          </a:p>
          <a:p>
            <a:pPr lvl="3"/>
            <a:r>
              <a:rPr lang="en-GB" altLang="fr-FR" smtClean="0"/>
              <a:t>Cuarto nivel</a:t>
            </a:r>
          </a:p>
          <a:p>
            <a:pPr lvl="4"/>
            <a:r>
              <a:rPr lang="en-GB" altLang="fr-FR" smtClean="0"/>
              <a:t>Quinto nivel</a:t>
            </a:r>
          </a:p>
        </p:txBody>
      </p:sp>
      <p:sp>
        <p:nvSpPr>
          <p:cNvPr id="2058" name="Rectangle 10"/>
          <p:cNvSpPr>
            <a:spLocks noGrp="1" noChangeArrowheads="1"/>
          </p:cNvSpPr>
          <p:nvPr>
            <p:ph type="dt"/>
          </p:nvPr>
        </p:nvSpPr>
        <p:spPr bwMode="auto">
          <a:xfrm>
            <a:off x="9732963" y="5883275"/>
            <a:ext cx="1141412"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5000" rIns="90000" bIns="45000" numCol="1" anchor="t" anchorCtr="0" compatLnSpc="1">
            <a:prstTxWarp prst="textNoShape">
              <a:avLst/>
            </a:prstTxWarp>
          </a:bodyPr>
          <a:lstStyle>
            <a:lvl1pPr hangingPunct="1">
              <a:lnSpc>
                <a:spcPct val="100000"/>
              </a:lnSpc>
              <a:tabLst>
                <a:tab pos="723900" algn="l"/>
              </a:tabLst>
              <a:defRPr>
                <a:solidFill>
                  <a:srgbClr val="000000"/>
                </a:solidFill>
                <a:latin typeface="+mn-lt"/>
                <a:cs typeface="Lucida Sans Unicode" panose="020B0602030504020204" pitchFamily="34" charset="0"/>
              </a:defRPr>
            </a:lvl1pPr>
          </a:lstStyle>
          <a:p>
            <a:r>
              <a:rPr lang="fr-FR" altLang="fr-FR"/>
              <a:t>03/05/2016</a:t>
            </a:r>
          </a:p>
        </p:txBody>
      </p:sp>
      <p:sp>
        <p:nvSpPr>
          <p:cNvPr id="2059" name="Rectangle 11"/>
          <p:cNvSpPr>
            <a:spLocks noGrp="1" noChangeArrowheads="1"/>
          </p:cNvSpPr>
          <p:nvPr>
            <p:ph type="ftr"/>
          </p:nvPr>
        </p:nvSpPr>
        <p:spPr bwMode="auto">
          <a:xfrm>
            <a:off x="2571750" y="5883275"/>
            <a:ext cx="7081838"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5000" rIns="90000" bIns="45000" numCol="1" anchor="t" anchorCtr="0" compatLnSpc="1">
            <a:prstTxWarp prst="textNoShape">
              <a:avLst/>
            </a:prstTxWarp>
          </a:bodyPr>
          <a:lstStyle>
            <a:lvl1pPr hangingPunct="1">
              <a:lnSpc>
                <a:spcPct val="100000"/>
              </a:lnSpc>
              <a:tabLst>
                <a:tab pos="723900" algn="l"/>
                <a:tab pos="1447800" algn="l"/>
                <a:tab pos="2171700" algn="l"/>
                <a:tab pos="2895600" algn="l"/>
                <a:tab pos="3619500" algn="l"/>
                <a:tab pos="4343400" algn="l"/>
                <a:tab pos="5067300" algn="l"/>
                <a:tab pos="5791200" algn="l"/>
                <a:tab pos="6515100" algn="l"/>
              </a:tabLst>
              <a:defRPr>
                <a:solidFill>
                  <a:srgbClr val="000000"/>
                </a:solidFill>
                <a:latin typeface="+mn-lt"/>
                <a:cs typeface="Lucida Sans Unicode" panose="020B0602030504020204" pitchFamily="34" charset="0"/>
              </a:defRPr>
            </a:lvl1pPr>
          </a:lstStyle>
          <a:p>
            <a:r>
              <a:rPr lang="fr-FR" altLang="fr-FR"/>
              <a:t>PFE - Félix Candela</a:t>
            </a:r>
          </a:p>
        </p:txBody>
      </p:sp>
      <p:sp>
        <p:nvSpPr>
          <p:cNvPr id="2060" name="Rectangle 12"/>
          <p:cNvSpPr>
            <a:spLocks noGrp="1" noChangeArrowheads="1"/>
          </p:cNvSpPr>
          <p:nvPr>
            <p:ph type="sldNum"/>
          </p:nvPr>
        </p:nvSpPr>
        <p:spPr bwMode="auto">
          <a:xfrm>
            <a:off x="10952163" y="5867400"/>
            <a:ext cx="549275" cy="363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5000" rIns="90000" bIns="45000" numCol="1" anchor="t" anchorCtr="0" compatLnSpc="1">
            <a:prstTxWarp prst="textNoShape">
              <a:avLst/>
            </a:prstTxWarp>
          </a:bodyPr>
          <a:lstStyle>
            <a:lvl1pPr hangingPunct="1">
              <a:lnSpc>
                <a:spcPct val="100000"/>
              </a:lnSpc>
              <a:defRPr>
                <a:solidFill>
                  <a:srgbClr val="000000"/>
                </a:solidFill>
                <a:latin typeface="+mn-lt"/>
                <a:cs typeface="Lucida Sans Unicode" panose="020B0602030504020204" pitchFamily="34" charset="0"/>
              </a:defRPr>
            </a:lvl1pPr>
          </a:lstStyle>
          <a:p>
            <a:fld id="{A3D7F891-AD50-4B1A-8BFE-77670285017B}" type="slidenum">
              <a:rPr lang="fr-FR" altLang="fr-FR"/>
              <a:pPr/>
              <a:t>‹Nº›</a:t>
            </a:fld>
            <a:endParaRPr lang="fr-FR" altLang="fr-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p:txStyles>
    <p:titleStyle>
      <a:lvl1pPr algn="l" defTabSz="449263" rtl="0" fontAlgn="base">
        <a:lnSpc>
          <a:spcPct val="102000"/>
        </a:lnSpc>
        <a:spcBef>
          <a:spcPct val="0"/>
        </a:spcBef>
        <a:spcAft>
          <a:spcPct val="0"/>
        </a:spcAft>
        <a:buClr>
          <a:srgbClr val="000000"/>
        </a:buClr>
        <a:buSzPct val="100000"/>
        <a:buFont typeface="Times New Roman" panose="02020603050405020304" pitchFamily="18" charset="0"/>
        <a:defRPr kern="1200">
          <a:solidFill>
            <a:srgbClr val="000000"/>
          </a:solidFill>
          <a:latin typeface="+mj-lt"/>
          <a:ea typeface="+mj-ea"/>
          <a:cs typeface="+mj-cs"/>
        </a:defRPr>
      </a:lvl1pPr>
      <a:lvl2pPr marL="742950" indent="-285750" algn="l" defTabSz="449263" rtl="0" fontAlgn="base">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orbel" panose="020B0503020204020204" pitchFamily="34" charset="0"/>
          <a:ea typeface="Microsoft YaHei" panose="020B0503020204020204" pitchFamily="34" charset="-122"/>
        </a:defRPr>
      </a:lvl2pPr>
      <a:lvl3pPr marL="11430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orbel" panose="020B0503020204020204" pitchFamily="34" charset="0"/>
          <a:ea typeface="Microsoft YaHei" panose="020B0503020204020204" pitchFamily="34" charset="-122"/>
        </a:defRPr>
      </a:lvl3pPr>
      <a:lvl4pPr marL="16002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orbel" panose="020B0503020204020204" pitchFamily="34" charset="0"/>
          <a:ea typeface="Microsoft YaHei" panose="020B0503020204020204" pitchFamily="34" charset="-122"/>
        </a:defRPr>
      </a:lvl4pPr>
      <a:lvl5pPr marL="20574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orbel" panose="020B0503020204020204" pitchFamily="34" charset="0"/>
          <a:ea typeface="Microsoft YaHei" panose="020B0503020204020204" pitchFamily="34" charset="-122"/>
        </a:defRPr>
      </a:lvl5pPr>
      <a:lvl6pPr marL="25146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orbel" panose="020B0503020204020204" pitchFamily="34" charset="0"/>
          <a:ea typeface="Microsoft YaHei" panose="020B0503020204020204" pitchFamily="34" charset="-122"/>
        </a:defRPr>
      </a:lvl6pPr>
      <a:lvl7pPr marL="29718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orbel" panose="020B0503020204020204" pitchFamily="34" charset="0"/>
          <a:ea typeface="Microsoft YaHei" panose="020B0503020204020204" pitchFamily="34" charset="-122"/>
        </a:defRPr>
      </a:lvl7pPr>
      <a:lvl8pPr marL="34290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orbel" panose="020B0503020204020204" pitchFamily="34" charset="0"/>
          <a:ea typeface="Microsoft YaHei" panose="020B0503020204020204" pitchFamily="34" charset="-122"/>
        </a:defRPr>
      </a:lvl8pPr>
      <a:lvl9pPr marL="3886200" indent="-228600" algn="l" defTabSz="449263" rtl="0" fontAlgn="base">
        <a:lnSpc>
          <a:spcPct val="102000"/>
        </a:lnSpc>
        <a:spcBef>
          <a:spcPct val="0"/>
        </a:spcBef>
        <a:spcAft>
          <a:spcPct val="0"/>
        </a:spcAft>
        <a:buClr>
          <a:srgbClr val="000000"/>
        </a:buClr>
        <a:buSzPct val="100000"/>
        <a:buFont typeface="Times New Roman" panose="02020603050405020304" pitchFamily="18" charset="0"/>
        <a:defRPr>
          <a:solidFill>
            <a:srgbClr val="000000"/>
          </a:solidFill>
          <a:latin typeface="Corbel" panose="020B0503020204020204" pitchFamily="34" charset="0"/>
          <a:ea typeface="Microsoft YaHei" panose="020B0503020204020204" pitchFamily="34" charset="-122"/>
        </a:defRPr>
      </a:lvl9pPr>
    </p:titleStyle>
    <p:bodyStyle>
      <a:lvl1pPr marL="342900" indent="-342900" algn="l" defTabSz="449263" rtl="0" fontAlgn="base">
        <a:lnSpc>
          <a:spcPct val="102000"/>
        </a:lnSpc>
        <a:spcBef>
          <a:spcPct val="0"/>
        </a:spcBef>
        <a:spcAft>
          <a:spcPts val="1425"/>
        </a:spcAft>
        <a:buClr>
          <a:srgbClr val="000000"/>
        </a:buClr>
        <a:buSzPct val="100000"/>
        <a:buFont typeface="Times New Roman" panose="02020603050405020304" pitchFamily="18" charset="0"/>
        <a:defRPr sz="2400" kern="1200">
          <a:solidFill>
            <a:srgbClr val="000000"/>
          </a:solidFill>
          <a:latin typeface="+mn-lt"/>
          <a:ea typeface="+mn-ea"/>
          <a:cs typeface="+mn-cs"/>
        </a:defRPr>
      </a:lvl1pPr>
      <a:lvl2pPr marL="742950" indent="-285750" algn="l" defTabSz="449263" rtl="0" fontAlgn="base">
        <a:lnSpc>
          <a:spcPct val="102000"/>
        </a:lnSpc>
        <a:spcBef>
          <a:spcPct val="0"/>
        </a:spcBef>
        <a:spcAft>
          <a:spcPts val="1138"/>
        </a:spcAft>
        <a:buClr>
          <a:srgbClr val="000000"/>
        </a:buClr>
        <a:buSzPct val="100000"/>
        <a:buFont typeface="Times New Roman" panose="02020603050405020304" pitchFamily="18" charset="0"/>
        <a:defRPr kern="1200">
          <a:solidFill>
            <a:srgbClr val="000000"/>
          </a:solidFill>
          <a:latin typeface="+mn-lt"/>
          <a:ea typeface="+mn-ea"/>
          <a:cs typeface="+mn-cs"/>
        </a:defRPr>
      </a:lvl2pPr>
      <a:lvl3pPr marL="1143000" indent="-228600" algn="l" defTabSz="449263" rtl="0" fontAlgn="base">
        <a:lnSpc>
          <a:spcPct val="102000"/>
        </a:lnSpc>
        <a:spcBef>
          <a:spcPct val="0"/>
        </a:spcBef>
        <a:spcAft>
          <a:spcPts val="850"/>
        </a:spcAft>
        <a:buClr>
          <a:srgbClr val="000000"/>
        </a:buClr>
        <a:buSzPct val="100000"/>
        <a:buFont typeface="Times New Roman" panose="02020603050405020304" pitchFamily="18" charset="0"/>
        <a:defRPr sz="1600" kern="1200">
          <a:solidFill>
            <a:srgbClr val="000000"/>
          </a:solidFill>
          <a:latin typeface="+mn-lt"/>
          <a:ea typeface="+mn-ea"/>
          <a:cs typeface="+mn-cs"/>
        </a:defRPr>
      </a:lvl3pPr>
      <a:lvl4pPr marL="1600200" indent="-228600" algn="l" defTabSz="449263" rtl="0" fontAlgn="base">
        <a:lnSpc>
          <a:spcPct val="102000"/>
        </a:lnSpc>
        <a:spcBef>
          <a:spcPct val="0"/>
        </a:spcBef>
        <a:spcAft>
          <a:spcPts val="575"/>
        </a:spcAft>
        <a:buClr>
          <a:srgbClr val="000000"/>
        </a:buClr>
        <a:buSzPct val="100000"/>
        <a:buFont typeface="Times New Roman" panose="02020603050405020304" pitchFamily="18" charset="0"/>
        <a:defRPr sz="1400" kern="1200">
          <a:solidFill>
            <a:srgbClr val="000000"/>
          </a:solidFill>
          <a:latin typeface="+mn-lt"/>
          <a:ea typeface="+mn-ea"/>
          <a:cs typeface="+mn-cs"/>
        </a:defRPr>
      </a:lvl4pPr>
      <a:lvl5pPr marL="2057400" indent="-228600" algn="l" defTabSz="449263" rtl="0" fontAlgn="base">
        <a:lnSpc>
          <a:spcPct val="102000"/>
        </a:lnSpc>
        <a:spcBef>
          <a:spcPct val="0"/>
        </a:spcBef>
        <a:spcAft>
          <a:spcPts val="288"/>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4.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14.xml"/><Relationship Id="rId5" Type="http://schemas.openxmlformats.org/officeDocument/2006/relationships/image" Target="../media/image17.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14.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4.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4.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2193925" y="574675"/>
            <a:ext cx="7419975" cy="17528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 pos="2171700" algn="l"/>
                <a:tab pos="2895600" algn="l"/>
                <a:tab pos="3619500" algn="l"/>
                <a:tab pos="4343400" algn="l"/>
                <a:tab pos="5067300" algn="l"/>
                <a:tab pos="5791200" algn="l"/>
                <a:tab pos="6515100" algn="l"/>
                <a:tab pos="72390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pPr>
            <a:r>
              <a:rPr lang="fr-FR" altLang="fr-FR" sz="5400" dirty="0" smtClean="0">
                <a:latin typeface="Corbel" panose="020B0503020204020204" pitchFamily="34" charset="0"/>
              </a:rPr>
              <a:t>Fauteuil roulant électrique</a:t>
            </a:r>
            <a:endParaRPr lang="fr-FR" altLang="fr-FR" sz="5400" dirty="0">
              <a:latin typeface="Corbel" panose="020B0503020204020204" pitchFamily="34" charset="0"/>
            </a:endParaRPr>
          </a:p>
        </p:txBody>
      </p:sp>
      <p:sp>
        <p:nvSpPr>
          <p:cNvPr id="4098" name="Rectangle 2"/>
          <p:cNvSpPr>
            <a:spLocks noChangeArrowheads="1"/>
          </p:cNvSpPr>
          <p:nvPr/>
        </p:nvSpPr>
        <p:spPr bwMode="auto">
          <a:xfrm>
            <a:off x="8281988" y="4159250"/>
            <a:ext cx="3617912" cy="2011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 pos="2171700" algn="l"/>
                <a:tab pos="28956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b="1" dirty="0">
                <a:latin typeface="Corbel" panose="020B0503020204020204" pitchFamily="34" charset="0"/>
              </a:rPr>
              <a:t>Félix Candela Fernández</a:t>
            </a:r>
          </a:p>
          <a:p>
            <a:pPr hangingPunct="1">
              <a:lnSpc>
                <a:spcPct val="100000"/>
              </a:lnSpc>
            </a:pPr>
            <a:endParaRPr lang="fr-FR" altLang="fr-FR" b="1" dirty="0">
              <a:latin typeface="Corbel" panose="020B0503020204020204" pitchFamily="34" charset="0"/>
            </a:endParaRPr>
          </a:p>
          <a:p>
            <a:pPr hangingPunct="1">
              <a:lnSpc>
                <a:spcPct val="100000"/>
              </a:lnSpc>
            </a:pPr>
            <a:r>
              <a:rPr lang="fr-FR" altLang="fr-FR" dirty="0">
                <a:latin typeface="Corbel" panose="020B0503020204020204" pitchFamily="34" charset="0"/>
              </a:rPr>
              <a:t>Tuteurs:</a:t>
            </a:r>
          </a:p>
          <a:p>
            <a:pPr hangingPunct="1">
              <a:lnSpc>
                <a:spcPct val="100000"/>
              </a:lnSpc>
            </a:pPr>
            <a:r>
              <a:rPr lang="fr-FR" altLang="fr-FR" b="1" dirty="0">
                <a:latin typeface="Corbel" panose="020B0503020204020204" pitchFamily="34" charset="0"/>
              </a:rPr>
              <a:t>Romuald Stock</a:t>
            </a:r>
          </a:p>
          <a:p>
            <a:pPr hangingPunct="1">
              <a:lnSpc>
                <a:spcPct val="100000"/>
              </a:lnSpc>
            </a:pPr>
            <a:r>
              <a:rPr lang="fr-FR" altLang="fr-FR" b="1" dirty="0">
                <a:latin typeface="Corbel" panose="020B0503020204020204" pitchFamily="34" charset="0"/>
              </a:rPr>
              <a:t>Georges </a:t>
            </a:r>
            <a:r>
              <a:rPr lang="fr-FR" altLang="fr-FR" b="1" dirty="0" err="1">
                <a:latin typeface="Corbel" panose="020B0503020204020204" pitchFamily="34" charset="0"/>
              </a:rPr>
              <a:t>Stentz</a:t>
            </a:r>
            <a:endParaRPr lang="fr-FR" altLang="fr-FR" b="1" dirty="0">
              <a:latin typeface="Corbel" panose="020B0503020204020204" pitchFamily="34" charset="0"/>
            </a:endParaRPr>
          </a:p>
          <a:p>
            <a:pPr hangingPunct="1">
              <a:lnSpc>
                <a:spcPct val="100000"/>
              </a:lnSpc>
            </a:pPr>
            <a:r>
              <a:rPr lang="fr-FR" altLang="fr-FR" dirty="0">
                <a:latin typeface="Corbel" panose="020B0503020204020204" pitchFamily="34" charset="0"/>
              </a:rPr>
              <a:t>Avec </a:t>
            </a:r>
            <a:r>
              <a:rPr lang="fr-FR" altLang="fr-FR" dirty="0" smtClean="0">
                <a:latin typeface="Corbel" panose="020B0503020204020204" pitchFamily="34" charset="0"/>
              </a:rPr>
              <a:t>la  </a:t>
            </a:r>
            <a:r>
              <a:rPr lang="fr-FR" altLang="fr-FR" dirty="0">
                <a:latin typeface="Corbel" panose="020B0503020204020204" pitchFamily="34" charset="0"/>
              </a:rPr>
              <a:t>collaboration de:</a:t>
            </a:r>
          </a:p>
          <a:p>
            <a:pPr hangingPunct="1">
              <a:lnSpc>
                <a:spcPct val="100000"/>
              </a:lnSpc>
            </a:pPr>
            <a:r>
              <a:rPr lang="fr-FR" altLang="fr-FR" b="1" dirty="0" err="1">
                <a:latin typeface="Corbel" panose="020B0503020204020204" pitchFamily="34" charset="0"/>
              </a:rPr>
              <a:t>Sebastian</a:t>
            </a:r>
            <a:r>
              <a:rPr lang="fr-FR" altLang="fr-FR" b="1" dirty="0">
                <a:latin typeface="Corbel" panose="020B0503020204020204" pitchFamily="34" charset="0"/>
              </a:rPr>
              <a:t> Carré</a:t>
            </a: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2949605"/>
            <a:ext cx="4520952" cy="333371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nvSpPr>
        <p:spPr bwMode="auto">
          <a:xfrm>
            <a:off x="10680700" y="6399213"/>
            <a:ext cx="132715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723900" algn="l"/>
              </a:tabLst>
              <a:defRPr>
                <a:solidFill>
                  <a:srgbClr val="000000"/>
                </a:solidFill>
                <a:latin typeface="Arial" panose="020B0604020202020204" pitchFamily="34" charset="0"/>
                <a:ea typeface="Microsoft YaHei" panose="020B0503020204020204" pitchFamily="34" charset="-122"/>
              </a:defRPr>
            </a:lvl1pPr>
            <a:lvl2pPr>
              <a:tabLst>
                <a:tab pos="723900" algn="l"/>
              </a:tabLst>
              <a:defRPr>
                <a:solidFill>
                  <a:srgbClr val="000000"/>
                </a:solidFill>
                <a:latin typeface="Arial" panose="020B0604020202020204" pitchFamily="34" charset="0"/>
                <a:ea typeface="Microsoft YaHei" panose="020B0503020204020204" pitchFamily="34" charset="-122"/>
              </a:defRPr>
            </a:lvl2pPr>
            <a:lvl3pPr>
              <a:tabLst>
                <a:tab pos="723900" algn="l"/>
              </a:tabLst>
              <a:defRPr>
                <a:solidFill>
                  <a:srgbClr val="000000"/>
                </a:solidFill>
                <a:latin typeface="Arial" panose="020B0604020202020204" pitchFamily="34" charset="0"/>
                <a:ea typeface="Microsoft YaHei" panose="020B0503020204020204" pitchFamily="34" charset="-122"/>
              </a:defRPr>
            </a:lvl3pPr>
            <a:lvl4pPr>
              <a:tabLst>
                <a:tab pos="723900" algn="l"/>
              </a:tabLst>
              <a:defRPr>
                <a:solidFill>
                  <a:srgbClr val="000000"/>
                </a:solidFill>
                <a:latin typeface="Arial" panose="020B0604020202020204" pitchFamily="34" charset="0"/>
                <a:ea typeface="Microsoft YaHei" panose="020B0503020204020204" pitchFamily="34" charset="-122"/>
              </a:defRPr>
            </a:lvl4pPr>
            <a:lvl5pPr>
              <a:tabLst>
                <a:tab pos="7239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1100" b="1">
                <a:latin typeface="Corbel" panose="020B0503020204020204" pitchFamily="34" charset="0"/>
              </a:rPr>
              <a:t>PFE - Félix Candela</a:t>
            </a:r>
          </a:p>
        </p:txBody>
      </p:sp>
      <p:sp>
        <p:nvSpPr>
          <p:cNvPr id="13314" name="Rectangle 2"/>
          <p:cNvSpPr>
            <a:spLocks noChangeArrowheads="1"/>
          </p:cNvSpPr>
          <p:nvPr/>
        </p:nvSpPr>
        <p:spPr bwMode="auto">
          <a:xfrm>
            <a:off x="1077913" y="0"/>
            <a:ext cx="10018712"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4800" b="1">
                <a:latin typeface="Corbel" panose="020B0503020204020204" pitchFamily="34" charset="0"/>
              </a:rPr>
              <a:t>Fonctionnement</a:t>
            </a:r>
          </a:p>
        </p:txBody>
      </p:sp>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138" y="3541713"/>
            <a:ext cx="3806825" cy="28575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33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0700" y="3541713"/>
            <a:ext cx="3810000" cy="28575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317" name="Rectangle 5"/>
          <p:cNvSpPr>
            <a:spLocks noChangeArrowheads="1"/>
          </p:cNvSpPr>
          <p:nvPr/>
        </p:nvSpPr>
        <p:spPr bwMode="auto">
          <a:xfrm>
            <a:off x="1528763" y="1514475"/>
            <a:ext cx="9567862" cy="1198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dirty="0" smtClean="0"/>
              <a:t>C’est la carte. Elle a la fonction d’un ordinateur. On peut insérer des instructions (programme) et brancher plusieurs dispositifs. </a:t>
            </a:r>
            <a:r>
              <a:rPr lang="fr-FR" altLang="fr-FR" dirty="0" smtClean="0">
                <a:latin typeface="Corbel" panose="020B0503020204020204" pitchFamily="34" charset="0"/>
              </a:rPr>
              <a:t>La </a:t>
            </a:r>
            <a:r>
              <a:rPr lang="fr-FR" altLang="fr-FR" dirty="0">
                <a:latin typeface="Corbel" panose="020B0503020204020204" pitchFamily="34" charset="0"/>
              </a:rPr>
              <a:t>carte que nous allons utiliser est une Seeeduino Lotus, une version de la carte Arduino </a:t>
            </a:r>
            <a:r>
              <a:rPr lang="fr-FR" altLang="fr-FR" dirty="0" err="1">
                <a:latin typeface="Corbel" panose="020B0503020204020204" pitchFamily="34" charset="0"/>
              </a:rPr>
              <a:t>Uno</a:t>
            </a:r>
            <a:r>
              <a:rPr lang="fr-FR" altLang="fr-FR" dirty="0">
                <a:latin typeface="Corbel" panose="020B0503020204020204" pitchFamily="34" charset="0"/>
              </a:rPr>
              <a:t> qui nous permettra de brancher les capteurs plus facilement grâce à ses prises spéciales. </a:t>
            </a:r>
          </a:p>
        </p:txBody>
      </p:sp>
      <p:sp>
        <p:nvSpPr>
          <p:cNvPr id="13318" name="Oval 6"/>
          <p:cNvSpPr>
            <a:spLocks noChangeArrowheads="1"/>
          </p:cNvSpPr>
          <p:nvPr/>
        </p:nvSpPr>
        <p:spPr bwMode="auto">
          <a:xfrm>
            <a:off x="8261350" y="4286250"/>
            <a:ext cx="514350" cy="485775"/>
          </a:xfrm>
          <a:prstGeom prst="ellipse">
            <a:avLst/>
          </a:prstGeom>
          <a:noFill/>
          <a:ln w="28440" cap="flat">
            <a:solidFill>
              <a:srgbClr val="141516"/>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cxnSp>
        <p:nvCxnSpPr>
          <p:cNvPr id="13319" name="AutoShape 7"/>
          <p:cNvCxnSpPr>
            <a:cxnSpLocks noChangeShapeType="1"/>
            <a:endCxn id="13320" idx="2"/>
          </p:cNvCxnSpPr>
          <p:nvPr/>
        </p:nvCxnSpPr>
        <p:spPr bwMode="auto">
          <a:xfrm flipV="1">
            <a:off x="8699500" y="3644900"/>
            <a:ext cx="2489995" cy="714376"/>
          </a:xfrm>
          <a:prstGeom prst="bentConnector2">
            <a:avLst/>
          </a:prstGeom>
          <a:noFill/>
          <a:ln w="22320" cap="flat">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3320" name="Rectangle 8"/>
          <p:cNvSpPr>
            <a:spLocks noChangeArrowheads="1"/>
          </p:cNvSpPr>
          <p:nvPr/>
        </p:nvSpPr>
        <p:spPr bwMode="auto">
          <a:xfrm>
            <a:off x="9971088" y="3279775"/>
            <a:ext cx="2436813"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dirty="0">
                <a:latin typeface="Corbel" panose="020B0503020204020204" pitchFamily="34" charset="0"/>
              </a:rPr>
              <a:t>Prise pour les capteurs</a:t>
            </a:r>
          </a:p>
        </p:txBody>
      </p:sp>
      <p:sp>
        <p:nvSpPr>
          <p:cNvPr id="13321" name="Oval 9"/>
          <p:cNvSpPr>
            <a:spLocks noChangeArrowheads="1"/>
          </p:cNvSpPr>
          <p:nvPr/>
        </p:nvSpPr>
        <p:spPr bwMode="auto">
          <a:xfrm>
            <a:off x="7427913" y="5138738"/>
            <a:ext cx="514350" cy="485775"/>
          </a:xfrm>
          <a:prstGeom prst="ellipse">
            <a:avLst/>
          </a:prstGeom>
          <a:noFill/>
          <a:ln w="28440" cap="flat">
            <a:solidFill>
              <a:srgbClr val="141516"/>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cxnSp>
        <p:nvCxnSpPr>
          <p:cNvPr id="13322" name="AutoShape 10"/>
          <p:cNvCxnSpPr>
            <a:cxnSpLocks noChangeShapeType="1"/>
            <a:endCxn id="13323" idx="2"/>
          </p:cNvCxnSpPr>
          <p:nvPr/>
        </p:nvCxnSpPr>
        <p:spPr bwMode="auto">
          <a:xfrm rot="10800000">
            <a:off x="6099176" y="5224464"/>
            <a:ext cx="1330324" cy="158751"/>
          </a:xfrm>
          <a:prstGeom prst="bentConnector2">
            <a:avLst/>
          </a:prstGeom>
          <a:noFill/>
          <a:ln w="22320" cap="flat">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3323" name="Rectangle 11"/>
          <p:cNvSpPr>
            <a:spLocks noChangeArrowheads="1"/>
          </p:cNvSpPr>
          <p:nvPr/>
        </p:nvSpPr>
        <p:spPr bwMode="auto">
          <a:xfrm>
            <a:off x="4837113" y="4859338"/>
            <a:ext cx="252412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a:latin typeface="Corbel" panose="020B0503020204020204" pitchFamily="34" charset="0"/>
              </a:rPr>
              <a:t>Alimentation de la carte</a:t>
            </a:r>
          </a:p>
        </p:txBody>
      </p:sp>
      <p:sp>
        <p:nvSpPr>
          <p:cNvPr id="13324" name="Rectangle 12"/>
          <p:cNvSpPr>
            <a:spLocks noChangeArrowheads="1"/>
          </p:cNvSpPr>
          <p:nvPr/>
        </p:nvSpPr>
        <p:spPr bwMode="auto">
          <a:xfrm>
            <a:off x="1757363" y="2947988"/>
            <a:ext cx="2286000" cy="365125"/>
          </a:xfrm>
          <a:prstGeom prst="rect">
            <a:avLst/>
          </a:prstGeom>
          <a:noFill/>
          <a:ln w="28440" cap="flat">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pPr>
            <a:r>
              <a:rPr lang="fr-FR" altLang="fr-FR" b="1" dirty="0">
                <a:latin typeface="Corbel" panose="020B0503020204020204" pitchFamily="34" charset="0"/>
              </a:rPr>
              <a:t>Arduino </a:t>
            </a:r>
            <a:r>
              <a:rPr lang="fr-FR" altLang="fr-FR" b="1" dirty="0" err="1">
                <a:latin typeface="Corbel" panose="020B0503020204020204" pitchFamily="34" charset="0"/>
              </a:rPr>
              <a:t>Uno</a:t>
            </a:r>
            <a:endParaRPr lang="fr-FR" altLang="fr-FR" b="1" dirty="0">
              <a:latin typeface="Corbel" panose="020B0503020204020204" pitchFamily="34" charset="0"/>
            </a:endParaRPr>
          </a:p>
        </p:txBody>
      </p:sp>
      <p:sp>
        <p:nvSpPr>
          <p:cNvPr id="13325" name="Rectangle 13"/>
          <p:cNvSpPr>
            <a:spLocks noChangeArrowheads="1"/>
          </p:cNvSpPr>
          <p:nvPr/>
        </p:nvSpPr>
        <p:spPr bwMode="auto">
          <a:xfrm>
            <a:off x="7685088" y="2947988"/>
            <a:ext cx="2286000" cy="365125"/>
          </a:xfrm>
          <a:prstGeom prst="rect">
            <a:avLst/>
          </a:prstGeom>
          <a:noFill/>
          <a:ln w="28440" cap="flat">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pPr>
            <a:r>
              <a:rPr lang="fr-FR" altLang="fr-FR" b="1" dirty="0">
                <a:latin typeface="Corbel" panose="020B0503020204020204" pitchFamily="34" charset="0"/>
              </a:rPr>
              <a:t>Seeeduino Lotus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10680700" y="6399213"/>
            <a:ext cx="132715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723900" algn="l"/>
              </a:tabLst>
              <a:defRPr>
                <a:solidFill>
                  <a:srgbClr val="000000"/>
                </a:solidFill>
                <a:latin typeface="Arial" panose="020B0604020202020204" pitchFamily="34" charset="0"/>
                <a:ea typeface="Microsoft YaHei" panose="020B0503020204020204" pitchFamily="34" charset="-122"/>
              </a:defRPr>
            </a:lvl1pPr>
            <a:lvl2pPr>
              <a:tabLst>
                <a:tab pos="723900" algn="l"/>
              </a:tabLst>
              <a:defRPr>
                <a:solidFill>
                  <a:srgbClr val="000000"/>
                </a:solidFill>
                <a:latin typeface="Arial" panose="020B0604020202020204" pitchFamily="34" charset="0"/>
                <a:ea typeface="Microsoft YaHei" panose="020B0503020204020204" pitchFamily="34" charset="-122"/>
              </a:defRPr>
            </a:lvl2pPr>
            <a:lvl3pPr>
              <a:tabLst>
                <a:tab pos="723900" algn="l"/>
              </a:tabLst>
              <a:defRPr>
                <a:solidFill>
                  <a:srgbClr val="000000"/>
                </a:solidFill>
                <a:latin typeface="Arial" panose="020B0604020202020204" pitchFamily="34" charset="0"/>
                <a:ea typeface="Microsoft YaHei" panose="020B0503020204020204" pitchFamily="34" charset="-122"/>
              </a:defRPr>
            </a:lvl3pPr>
            <a:lvl4pPr>
              <a:tabLst>
                <a:tab pos="723900" algn="l"/>
              </a:tabLst>
              <a:defRPr>
                <a:solidFill>
                  <a:srgbClr val="000000"/>
                </a:solidFill>
                <a:latin typeface="Arial" panose="020B0604020202020204" pitchFamily="34" charset="0"/>
                <a:ea typeface="Microsoft YaHei" panose="020B0503020204020204" pitchFamily="34" charset="-122"/>
              </a:defRPr>
            </a:lvl4pPr>
            <a:lvl5pPr>
              <a:tabLst>
                <a:tab pos="7239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1100" b="1">
                <a:latin typeface="Corbel" panose="020B0503020204020204" pitchFamily="34" charset="0"/>
              </a:rPr>
              <a:t>PFE - Félix Candela</a:t>
            </a:r>
          </a:p>
        </p:txBody>
      </p:sp>
      <p:sp>
        <p:nvSpPr>
          <p:cNvPr id="14338" name="Rectangle 2"/>
          <p:cNvSpPr>
            <a:spLocks noChangeArrowheads="1"/>
          </p:cNvSpPr>
          <p:nvPr/>
        </p:nvSpPr>
        <p:spPr bwMode="auto">
          <a:xfrm>
            <a:off x="3719736" y="7818"/>
            <a:ext cx="4946079" cy="1628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4800" b="1" dirty="0">
                <a:latin typeface="Corbel" panose="020B0503020204020204" pitchFamily="34" charset="0"/>
              </a:rPr>
              <a:t>Fonctionnement</a:t>
            </a:r>
          </a:p>
        </p:txBody>
      </p:sp>
      <p:sp>
        <p:nvSpPr>
          <p:cNvPr id="14339" name="Rectangle 3"/>
          <p:cNvSpPr>
            <a:spLocks noChangeArrowheads="1"/>
          </p:cNvSpPr>
          <p:nvPr/>
        </p:nvSpPr>
        <p:spPr bwMode="auto">
          <a:xfrm>
            <a:off x="1408844" y="1484784"/>
            <a:ext cx="9567862" cy="23068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dirty="0">
                <a:latin typeface="Corbel" panose="020B0503020204020204" pitchFamily="34" charset="0"/>
              </a:rPr>
              <a:t>C’est </a:t>
            </a:r>
            <a:r>
              <a:rPr lang="fr-FR" altLang="fr-FR" dirty="0" smtClean="0">
                <a:latin typeface="Corbel" panose="020B0503020204020204" pitchFamily="34" charset="0"/>
              </a:rPr>
              <a:t>que </a:t>
            </a:r>
            <a:r>
              <a:rPr lang="fr-FR" altLang="fr-FR" dirty="0">
                <a:latin typeface="Corbel" panose="020B0503020204020204" pitchFamily="34" charset="0"/>
              </a:rPr>
              <a:t>va faire la carte c’est d’envoyer une impulsion qui fait fonctionner le capteur, et après </a:t>
            </a:r>
            <a:r>
              <a:rPr lang="fr-FR" altLang="fr-FR" dirty="0" smtClean="0">
                <a:latin typeface="Corbel" panose="020B0503020204020204" pitchFamily="34" charset="0"/>
              </a:rPr>
              <a:t>transformer </a:t>
            </a:r>
            <a:r>
              <a:rPr lang="fr-FR" altLang="fr-FR" dirty="0">
                <a:latin typeface="Corbel" panose="020B0503020204020204" pitchFamily="34" charset="0"/>
              </a:rPr>
              <a:t>l’impulsion reçue du </a:t>
            </a:r>
            <a:r>
              <a:rPr lang="fr-FR" altLang="fr-FR" dirty="0" smtClean="0">
                <a:latin typeface="Corbel" panose="020B0503020204020204" pitchFamily="34" charset="0"/>
              </a:rPr>
              <a:t>capteur en distance.</a:t>
            </a:r>
          </a:p>
          <a:p>
            <a:pPr hangingPunct="1">
              <a:lnSpc>
                <a:spcPct val="100000"/>
              </a:lnSpc>
            </a:pPr>
            <a:r>
              <a:rPr lang="fr-FR" altLang="fr-FR" dirty="0" smtClean="0">
                <a:latin typeface="Corbel" panose="020B0503020204020204" pitchFamily="34" charset="0"/>
              </a:rPr>
              <a:t>Pour </a:t>
            </a:r>
            <a:r>
              <a:rPr lang="fr-FR" altLang="fr-FR" dirty="0">
                <a:latin typeface="Corbel" panose="020B0503020204020204" pitchFamily="34" charset="0"/>
              </a:rPr>
              <a:t>la commande du fauteuil nous avons court-circuité la commande arrière en la remplaçant par </a:t>
            </a:r>
            <a:r>
              <a:rPr lang="fr-FR" altLang="fr-FR" dirty="0" smtClean="0">
                <a:latin typeface="Corbel" panose="020B0503020204020204" pitchFamily="34" charset="0"/>
              </a:rPr>
              <a:t>un </a:t>
            </a:r>
            <a:r>
              <a:rPr lang="fr-FR" altLang="fr-FR" dirty="0">
                <a:latin typeface="Corbel" panose="020B0503020204020204" pitchFamily="34" charset="0"/>
              </a:rPr>
              <a:t>signal provenant de la carte.</a:t>
            </a:r>
          </a:p>
          <a:p>
            <a:pPr hangingPunct="1">
              <a:lnSpc>
                <a:spcPct val="100000"/>
              </a:lnSpc>
            </a:pPr>
            <a:r>
              <a:rPr lang="fr-FR" altLang="fr-FR" dirty="0">
                <a:latin typeface="Corbel" panose="020B0503020204020204" pitchFamily="34" charset="0"/>
              </a:rPr>
              <a:t>Nous avons analysé dans le boîtier du joystick qu’il y avait cinq fils qui envoyaient le signal pour déplacer le fauteuil. Donc, nous avons fait des mouvements avec le joystick et mesuré la tension qu’il y avait dans chaque fil. On présente un graphique avec les mouvements et les signaux correspondants.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10680700" y="6399213"/>
            <a:ext cx="132715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723900" algn="l"/>
              </a:tabLst>
              <a:defRPr>
                <a:solidFill>
                  <a:srgbClr val="000000"/>
                </a:solidFill>
                <a:latin typeface="Arial" panose="020B0604020202020204" pitchFamily="34" charset="0"/>
                <a:ea typeface="Microsoft YaHei" panose="020B0503020204020204" pitchFamily="34" charset="-122"/>
              </a:defRPr>
            </a:lvl1pPr>
            <a:lvl2pPr>
              <a:tabLst>
                <a:tab pos="723900" algn="l"/>
              </a:tabLst>
              <a:defRPr>
                <a:solidFill>
                  <a:srgbClr val="000000"/>
                </a:solidFill>
                <a:latin typeface="Arial" panose="020B0604020202020204" pitchFamily="34" charset="0"/>
                <a:ea typeface="Microsoft YaHei" panose="020B0503020204020204" pitchFamily="34" charset="-122"/>
              </a:defRPr>
            </a:lvl2pPr>
            <a:lvl3pPr>
              <a:tabLst>
                <a:tab pos="723900" algn="l"/>
              </a:tabLst>
              <a:defRPr>
                <a:solidFill>
                  <a:srgbClr val="000000"/>
                </a:solidFill>
                <a:latin typeface="Arial" panose="020B0604020202020204" pitchFamily="34" charset="0"/>
                <a:ea typeface="Microsoft YaHei" panose="020B0503020204020204" pitchFamily="34" charset="-122"/>
              </a:defRPr>
            </a:lvl3pPr>
            <a:lvl4pPr>
              <a:tabLst>
                <a:tab pos="723900" algn="l"/>
              </a:tabLst>
              <a:defRPr>
                <a:solidFill>
                  <a:srgbClr val="000000"/>
                </a:solidFill>
                <a:latin typeface="Arial" panose="020B0604020202020204" pitchFamily="34" charset="0"/>
                <a:ea typeface="Microsoft YaHei" panose="020B0503020204020204" pitchFamily="34" charset="-122"/>
              </a:defRPr>
            </a:lvl4pPr>
            <a:lvl5pPr>
              <a:tabLst>
                <a:tab pos="7239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1100" b="1">
                <a:latin typeface="Corbel" panose="020B0503020204020204" pitchFamily="34" charset="0"/>
              </a:rPr>
              <a:t>PFE - Félix Candela</a:t>
            </a:r>
          </a:p>
        </p:txBody>
      </p:sp>
      <p:sp>
        <p:nvSpPr>
          <p:cNvPr id="15362" name="Rectangle 2"/>
          <p:cNvSpPr>
            <a:spLocks noChangeArrowheads="1"/>
          </p:cNvSpPr>
          <p:nvPr/>
        </p:nvSpPr>
        <p:spPr bwMode="auto">
          <a:xfrm>
            <a:off x="3321174" y="84931"/>
            <a:ext cx="5001964" cy="157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4800" b="1" dirty="0">
                <a:latin typeface="Corbel" panose="020B0503020204020204" pitchFamily="34" charset="0"/>
              </a:rPr>
              <a:t>Fonctionnement</a:t>
            </a:r>
          </a:p>
        </p:txBody>
      </p:sp>
      <p:sp>
        <p:nvSpPr>
          <p:cNvPr id="15363" name="Rectangle 3"/>
          <p:cNvSpPr>
            <a:spLocks noChangeArrowheads="1"/>
          </p:cNvSpPr>
          <p:nvPr/>
        </p:nvSpPr>
        <p:spPr bwMode="auto">
          <a:xfrm>
            <a:off x="1165225" y="2076450"/>
            <a:ext cx="9313863" cy="4335463"/>
          </a:xfrm>
          <a:prstGeom prst="rect">
            <a:avLst/>
          </a:prstGeom>
          <a:solidFill>
            <a:srgbClr val="FFFFFF"/>
          </a:solidFill>
          <a:ln w="15840" cap="flat">
            <a:solidFill>
              <a:srgbClr val="50B1D4"/>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5364" name="Oval 4"/>
          <p:cNvSpPr>
            <a:spLocks noChangeArrowheads="1"/>
          </p:cNvSpPr>
          <p:nvPr/>
        </p:nvSpPr>
        <p:spPr bwMode="auto">
          <a:xfrm>
            <a:off x="2032000" y="2540000"/>
            <a:ext cx="1149350" cy="1096963"/>
          </a:xfrm>
          <a:prstGeom prst="ellipse">
            <a:avLst/>
          </a:prstGeom>
          <a:solidFill>
            <a:srgbClr val="FFFFFF"/>
          </a:solidFill>
          <a:ln w="38160" cap="flat">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5365" name="Oval 5"/>
          <p:cNvSpPr>
            <a:spLocks noChangeArrowheads="1"/>
          </p:cNvSpPr>
          <p:nvPr/>
        </p:nvSpPr>
        <p:spPr bwMode="auto">
          <a:xfrm>
            <a:off x="2273300" y="2774950"/>
            <a:ext cx="666750" cy="627063"/>
          </a:xfrm>
          <a:prstGeom prst="ellipse">
            <a:avLst/>
          </a:prstGeom>
          <a:solidFill>
            <a:srgbClr val="BC1C1C"/>
          </a:solidFill>
          <a:ln w="15840" cap="flat">
            <a:solidFill>
              <a:srgbClr val="8B1414"/>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p>
            <a:pPr algn="ctr" hangingPunct="1">
              <a:lnSpc>
                <a:spcPct val="100000"/>
              </a:lnSpc>
            </a:pPr>
            <a:r>
              <a:rPr lang="fr-FR" altLang="fr-FR">
                <a:solidFill>
                  <a:srgbClr val="FFFFFF"/>
                </a:solidFill>
                <a:latin typeface="Corbel" panose="020B0503020204020204" pitchFamily="34" charset="0"/>
              </a:rPr>
              <a:t>C</a:t>
            </a:r>
          </a:p>
        </p:txBody>
      </p:sp>
      <p:sp>
        <p:nvSpPr>
          <p:cNvPr id="15366" name="Rectangle 6"/>
          <p:cNvSpPr>
            <a:spLocks noChangeArrowheads="1"/>
          </p:cNvSpPr>
          <p:nvPr/>
        </p:nvSpPr>
        <p:spPr bwMode="auto">
          <a:xfrm>
            <a:off x="2378075" y="2182813"/>
            <a:ext cx="66675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p>
            <a:pPr hangingPunct="1">
              <a:lnSpc>
                <a:spcPct val="100000"/>
              </a:lnSpc>
            </a:pPr>
            <a:r>
              <a:rPr lang="fr-FR" altLang="fr-FR">
                <a:solidFill>
                  <a:srgbClr val="000000"/>
                </a:solidFill>
                <a:latin typeface="Corbel" panose="020B0503020204020204" pitchFamily="34" charset="0"/>
              </a:rPr>
              <a:t>AV</a:t>
            </a:r>
          </a:p>
        </p:txBody>
      </p:sp>
      <p:sp>
        <p:nvSpPr>
          <p:cNvPr id="15367" name="Rectangle 7"/>
          <p:cNvSpPr>
            <a:spLocks noChangeArrowheads="1"/>
          </p:cNvSpPr>
          <p:nvPr/>
        </p:nvSpPr>
        <p:spPr bwMode="auto">
          <a:xfrm>
            <a:off x="3219450" y="2903538"/>
            <a:ext cx="66675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p>
            <a:pPr hangingPunct="1">
              <a:lnSpc>
                <a:spcPct val="100000"/>
              </a:lnSpc>
            </a:pPr>
            <a:r>
              <a:rPr lang="fr-FR" altLang="fr-FR">
                <a:solidFill>
                  <a:srgbClr val="000000"/>
                </a:solidFill>
                <a:latin typeface="Corbel" panose="020B0503020204020204" pitchFamily="34" charset="0"/>
              </a:rPr>
              <a:t>DR</a:t>
            </a:r>
          </a:p>
        </p:txBody>
      </p:sp>
      <p:sp>
        <p:nvSpPr>
          <p:cNvPr id="15368" name="Rectangle 8"/>
          <p:cNvSpPr>
            <a:spLocks noChangeArrowheads="1"/>
          </p:cNvSpPr>
          <p:nvPr/>
        </p:nvSpPr>
        <p:spPr bwMode="auto">
          <a:xfrm>
            <a:off x="1509713" y="2898775"/>
            <a:ext cx="66675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p>
            <a:pPr hangingPunct="1">
              <a:lnSpc>
                <a:spcPct val="100000"/>
              </a:lnSpc>
            </a:pPr>
            <a:r>
              <a:rPr lang="fr-FR" altLang="fr-FR">
                <a:solidFill>
                  <a:srgbClr val="000000"/>
                </a:solidFill>
                <a:latin typeface="Corbel" panose="020B0503020204020204" pitchFamily="34" charset="0"/>
              </a:rPr>
              <a:t>GA</a:t>
            </a:r>
          </a:p>
        </p:txBody>
      </p:sp>
      <p:sp>
        <p:nvSpPr>
          <p:cNvPr id="15369" name="Rectangle 9"/>
          <p:cNvSpPr>
            <a:spLocks noChangeArrowheads="1"/>
          </p:cNvSpPr>
          <p:nvPr/>
        </p:nvSpPr>
        <p:spPr bwMode="auto">
          <a:xfrm>
            <a:off x="2384425" y="3689350"/>
            <a:ext cx="66675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p>
            <a:pPr hangingPunct="1">
              <a:lnSpc>
                <a:spcPct val="100000"/>
              </a:lnSpc>
            </a:pPr>
            <a:r>
              <a:rPr lang="fr-FR" altLang="fr-FR">
                <a:solidFill>
                  <a:srgbClr val="000000"/>
                </a:solidFill>
                <a:latin typeface="Corbel" panose="020B0503020204020204" pitchFamily="34" charset="0"/>
              </a:rPr>
              <a:t>AR</a:t>
            </a:r>
          </a:p>
        </p:txBody>
      </p:sp>
      <p:graphicFrame>
        <p:nvGraphicFramePr>
          <p:cNvPr id="15370" name="Group 10"/>
          <p:cNvGraphicFramePr>
            <a:graphicFrameLocks noGrp="1"/>
          </p:cNvGraphicFramePr>
          <p:nvPr/>
        </p:nvGraphicFramePr>
        <p:xfrm>
          <a:off x="1711325" y="4057650"/>
          <a:ext cx="8164513" cy="1942084"/>
        </p:xfrm>
        <a:graphic>
          <a:graphicData uri="http://schemas.openxmlformats.org/drawingml/2006/table">
            <a:tbl>
              <a:tblPr/>
              <a:tblGrid>
                <a:gridCol w="1360488">
                  <a:extLst>
                    <a:ext uri="{9D8B030D-6E8A-4147-A177-3AD203B41FA5}">
                      <a16:colId xmlns:a16="http://schemas.microsoft.com/office/drawing/2014/main" val="2895821677"/>
                    </a:ext>
                  </a:extLst>
                </a:gridCol>
                <a:gridCol w="1360487">
                  <a:extLst>
                    <a:ext uri="{9D8B030D-6E8A-4147-A177-3AD203B41FA5}">
                      <a16:colId xmlns:a16="http://schemas.microsoft.com/office/drawing/2014/main" val="2334847915"/>
                    </a:ext>
                  </a:extLst>
                </a:gridCol>
                <a:gridCol w="1362075">
                  <a:extLst>
                    <a:ext uri="{9D8B030D-6E8A-4147-A177-3AD203B41FA5}">
                      <a16:colId xmlns:a16="http://schemas.microsoft.com/office/drawing/2014/main" val="1778365206"/>
                    </a:ext>
                  </a:extLst>
                </a:gridCol>
                <a:gridCol w="1360488">
                  <a:extLst>
                    <a:ext uri="{9D8B030D-6E8A-4147-A177-3AD203B41FA5}">
                      <a16:colId xmlns:a16="http://schemas.microsoft.com/office/drawing/2014/main" val="228984563"/>
                    </a:ext>
                  </a:extLst>
                </a:gridCol>
                <a:gridCol w="1360487">
                  <a:extLst>
                    <a:ext uri="{9D8B030D-6E8A-4147-A177-3AD203B41FA5}">
                      <a16:colId xmlns:a16="http://schemas.microsoft.com/office/drawing/2014/main" val="1394727924"/>
                    </a:ext>
                  </a:extLst>
                </a:gridCol>
                <a:gridCol w="1360488">
                  <a:extLst>
                    <a:ext uri="{9D8B030D-6E8A-4147-A177-3AD203B41FA5}">
                      <a16:colId xmlns:a16="http://schemas.microsoft.com/office/drawing/2014/main" val="1338678662"/>
                    </a:ext>
                  </a:extLst>
                </a:gridCol>
              </a:tblGrid>
              <a:tr h="457200">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kumimoji="0" lang="fr-FR" altLang="fr-FR" sz="1800" b="0" i="0" u="none" strike="noStrike" cap="none" normalizeH="0" baseline="0" smtClean="0">
                        <a:ln>
                          <a:noFill/>
                        </a:ln>
                        <a:solidFill>
                          <a:srgbClr val="000000"/>
                        </a:solidFill>
                        <a:effectLst/>
                        <a:latin typeface="Arial" panose="020B0604020202020204" pitchFamily="34" charset="0"/>
                        <a:ea typeface="Microsoft YaHei" panose="020B0503020204020204" pitchFamily="34" charset="-122"/>
                      </a:endParaRPr>
                    </a:p>
                  </a:txBody>
                  <a:tcPr marT="61596"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BC1C1C"/>
                    </a:solidFill>
                  </a:tcPr>
                </a:tc>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FFFFFF"/>
                          </a:solidFill>
                          <a:effectLst/>
                          <a:latin typeface="Corbel" panose="020B0503020204020204" pitchFamily="34" charset="0"/>
                          <a:ea typeface="Microsoft YaHei" panose="020B0503020204020204" pitchFamily="34" charset="-122"/>
                        </a:rPr>
                        <a:t>Centre</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BC1C1C"/>
                    </a:solidFill>
                  </a:tcPr>
                </a:tc>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FFFFFF"/>
                          </a:solidFill>
                          <a:effectLst/>
                          <a:latin typeface="Corbel" panose="020B0503020204020204" pitchFamily="34" charset="0"/>
                          <a:ea typeface="Microsoft YaHei" panose="020B0503020204020204" pitchFamily="34" charset="-122"/>
                        </a:rPr>
                        <a:t>Avant</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BC1C1C"/>
                    </a:solidFill>
                  </a:tcPr>
                </a:tc>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FFFFFF"/>
                          </a:solidFill>
                          <a:effectLst/>
                          <a:latin typeface="Corbel" panose="020B0503020204020204" pitchFamily="34" charset="0"/>
                          <a:ea typeface="Microsoft YaHei" panose="020B0503020204020204" pitchFamily="34" charset="-122"/>
                        </a:rPr>
                        <a:t>Arrière</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BC1C1C"/>
                    </a:solidFill>
                  </a:tcPr>
                </a:tc>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FFFFFF"/>
                          </a:solidFill>
                          <a:effectLst/>
                          <a:latin typeface="Corbel" panose="020B0503020204020204" pitchFamily="34" charset="0"/>
                          <a:ea typeface="Microsoft YaHei" panose="020B0503020204020204" pitchFamily="34" charset="-122"/>
                        </a:rPr>
                        <a:t>Gauche</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BC1C1C"/>
                    </a:solidFill>
                  </a:tcPr>
                </a:tc>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FFFFFF"/>
                          </a:solidFill>
                          <a:effectLst/>
                          <a:latin typeface="Corbel" panose="020B0503020204020204" pitchFamily="34" charset="0"/>
                          <a:ea typeface="Microsoft YaHei" panose="020B0503020204020204" pitchFamily="34" charset="-122"/>
                        </a:rPr>
                        <a:t>Droite</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BC1C1C"/>
                    </a:solidFill>
                  </a:tcPr>
                </a:tc>
                <a:extLst>
                  <a:ext uri="{0D108BD9-81ED-4DB2-BD59-A6C34878D82A}">
                    <a16:rowId xmlns:a16="http://schemas.microsoft.com/office/drawing/2014/main" val="1985473029"/>
                  </a:ext>
                </a:extLst>
              </a:tr>
              <a:tr h="366713">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000000"/>
                          </a:solidFill>
                          <a:effectLst/>
                          <a:latin typeface="Corbel" panose="020B0503020204020204" pitchFamily="34" charset="0"/>
                          <a:ea typeface="Microsoft YaHei" panose="020B0503020204020204" pitchFamily="34" charset="-122"/>
                        </a:rPr>
                        <a:t>Jaune</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E7CCCC"/>
                    </a:solidFill>
                  </a:tcPr>
                </a:tc>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000000"/>
                          </a:solidFill>
                          <a:effectLst/>
                          <a:latin typeface="Corbel" panose="020B0503020204020204" pitchFamily="34" charset="0"/>
                          <a:ea typeface="Microsoft YaHei" panose="020B0503020204020204" pitchFamily="34" charset="-122"/>
                        </a:rPr>
                        <a:t>2.5 V</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E7CCCC"/>
                    </a:solidFill>
                  </a:tcPr>
                </a:tc>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000000"/>
                          </a:solidFill>
                          <a:effectLst/>
                          <a:latin typeface="Corbel" panose="020B0503020204020204" pitchFamily="34" charset="0"/>
                          <a:ea typeface="Microsoft YaHei" panose="020B0503020204020204" pitchFamily="34" charset="-122"/>
                        </a:rPr>
                        <a:t>4 V</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E7CCCC"/>
                    </a:solidFill>
                  </a:tcPr>
                </a:tc>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000000"/>
                          </a:solidFill>
                          <a:effectLst/>
                          <a:latin typeface="Corbel" panose="020B0503020204020204" pitchFamily="34" charset="0"/>
                          <a:ea typeface="Microsoft YaHei" panose="020B0503020204020204" pitchFamily="34" charset="-122"/>
                        </a:rPr>
                        <a:t>0.8 V</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E7CCCC"/>
                    </a:solidFill>
                  </a:tcPr>
                </a:tc>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000000"/>
                          </a:solidFill>
                          <a:effectLst/>
                          <a:latin typeface="Corbel" panose="020B0503020204020204" pitchFamily="34" charset="0"/>
                          <a:ea typeface="Microsoft YaHei" panose="020B0503020204020204" pitchFamily="34" charset="-122"/>
                        </a:rPr>
                        <a:t>2.5 V</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E7CCCC"/>
                    </a:solidFill>
                  </a:tcPr>
                </a:tc>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000000"/>
                          </a:solidFill>
                          <a:effectLst/>
                          <a:latin typeface="Corbel" panose="020B0503020204020204" pitchFamily="34" charset="0"/>
                          <a:ea typeface="Microsoft YaHei" panose="020B0503020204020204" pitchFamily="34" charset="-122"/>
                        </a:rPr>
                        <a:t>2.5 V</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E7CCCC"/>
                    </a:solidFill>
                  </a:tcPr>
                </a:tc>
                <a:extLst>
                  <a:ext uri="{0D108BD9-81ED-4DB2-BD59-A6C34878D82A}">
                    <a16:rowId xmlns:a16="http://schemas.microsoft.com/office/drawing/2014/main" val="1703285627"/>
                  </a:ext>
                </a:extLst>
              </a:tr>
              <a:tr h="366713">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000000"/>
                          </a:solidFill>
                          <a:effectLst/>
                          <a:latin typeface="Corbel" panose="020B0503020204020204" pitchFamily="34" charset="0"/>
                          <a:ea typeface="Microsoft YaHei" panose="020B0503020204020204" pitchFamily="34" charset="-122"/>
                        </a:rPr>
                        <a:t>Brun</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F3E7E7"/>
                    </a:solidFill>
                  </a:tcPr>
                </a:tc>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000000"/>
                          </a:solidFill>
                          <a:effectLst/>
                          <a:latin typeface="Corbel" panose="020B0503020204020204" pitchFamily="34" charset="0"/>
                          <a:ea typeface="Microsoft YaHei" panose="020B0503020204020204" pitchFamily="34" charset="-122"/>
                        </a:rPr>
                        <a:t>2.5 V</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F3E7E7"/>
                    </a:solidFill>
                  </a:tcPr>
                </a:tc>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000000"/>
                          </a:solidFill>
                          <a:effectLst/>
                          <a:latin typeface="Corbel" panose="020B0503020204020204" pitchFamily="34" charset="0"/>
                          <a:ea typeface="Microsoft YaHei" panose="020B0503020204020204" pitchFamily="34" charset="-122"/>
                        </a:rPr>
                        <a:t>1.15 V</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F3E7E7"/>
                    </a:solidFill>
                  </a:tcPr>
                </a:tc>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000000"/>
                          </a:solidFill>
                          <a:effectLst/>
                          <a:latin typeface="Corbel" panose="020B0503020204020204" pitchFamily="34" charset="0"/>
                          <a:ea typeface="Microsoft YaHei" panose="020B0503020204020204" pitchFamily="34" charset="-122"/>
                        </a:rPr>
                        <a:t>4V</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F3E7E7"/>
                    </a:solidFill>
                  </a:tcPr>
                </a:tc>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000000"/>
                          </a:solidFill>
                          <a:effectLst/>
                          <a:latin typeface="Corbel" panose="020B0503020204020204" pitchFamily="34" charset="0"/>
                          <a:ea typeface="Microsoft YaHei" panose="020B0503020204020204" pitchFamily="34" charset="-122"/>
                        </a:rPr>
                        <a:t>2.5 V</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F3E7E7"/>
                    </a:solidFill>
                  </a:tcPr>
                </a:tc>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000000"/>
                          </a:solidFill>
                          <a:effectLst/>
                          <a:latin typeface="Corbel" panose="020B0503020204020204" pitchFamily="34" charset="0"/>
                          <a:ea typeface="Microsoft YaHei" panose="020B0503020204020204" pitchFamily="34" charset="-122"/>
                        </a:rPr>
                        <a:t>2.5 V</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F3E7E7"/>
                    </a:solidFill>
                  </a:tcPr>
                </a:tc>
                <a:extLst>
                  <a:ext uri="{0D108BD9-81ED-4DB2-BD59-A6C34878D82A}">
                    <a16:rowId xmlns:a16="http://schemas.microsoft.com/office/drawing/2014/main" val="3477112236"/>
                  </a:ext>
                </a:extLst>
              </a:tr>
              <a:tr h="366713">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000000"/>
                          </a:solidFill>
                          <a:effectLst/>
                          <a:latin typeface="Corbel" panose="020B0503020204020204" pitchFamily="34" charset="0"/>
                          <a:ea typeface="Microsoft YaHei" panose="020B0503020204020204" pitchFamily="34" charset="-122"/>
                        </a:rPr>
                        <a:t>Bleu</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E7CCCC"/>
                    </a:solidFill>
                  </a:tcPr>
                </a:tc>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000000"/>
                          </a:solidFill>
                          <a:effectLst/>
                          <a:latin typeface="Corbel" panose="020B0503020204020204" pitchFamily="34" charset="0"/>
                          <a:ea typeface="Microsoft YaHei" panose="020B0503020204020204" pitchFamily="34" charset="-122"/>
                        </a:rPr>
                        <a:t>2.5 V</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E7CCCC"/>
                    </a:solidFill>
                  </a:tcPr>
                </a:tc>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000000"/>
                          </a:solidFill>
                          <a:effectLst/>
                          <a:latin typeface="Corbel" panose="020B0503020204020204" pitchFamily="34" charset="0"/>
                          <a:ea typeface="Microsoft YaHei" panose="020B0503020204020204" pitchFamily="34" charset="-122"/>
                        </a:rPr>
                        <a:t>2.5 V</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E7CCCC"/>
                    </a:solidFill>
                  </a:tcPr>
                </a:tc>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000000"/>
                          </a:solidFill>
                          <a:effectLst/>
                          <a:latin typeface="Corbel" panose="020B0503020204020204" pitchFamily="34" charset="0"/>
                          <a:ea typeface="Microsoft YaHei" panose="020B0503020204020204" pitchFamily="34" charset="-122"/>
                        </a:rPr>
                        <a:t>2.5 V</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E7CCCC"/>
                    </a:solidFill>
                  </a:tcPr>
                </a:tc>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000000"/>
                          </a:solidFill>
                          <a:effectLst/>
                          <a:latin typeface="Corbel" panose="020B0503020204020204" pitchFamily="34" charset="0"/>
                          <a:ea typeface="Microsoft YaHei" panose="020B0503020204020204" pitchFamily="34" charset="-122"/>
                        </a:rPr>
                        <a:t>0.8 V</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E7CCCC"/>
                    </a:solidFill>
                  </a:tcPr>
                </a:tc>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000000"/>
                          </a:solidFill>
                          <a:effectLst/>
                          <a:latin typeface="Corbel" panose="020B0503020204020204" pitchFamily="34" charset="0"/>
                          <a:ea typeface="Microsoft YaHei" panose="020B0503020204020204" pitchFamily="34" charset="-122"/>
                        </a:rPr>
                        <a:t>4 V</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E7CCCC"/>
                    </a:solidFill>
                  </a:tcPr>
                </a:tc>
                <a:extLst>
                  <a:ext uri="{0D108BD9-81ED-4DB2-BD59-A6C34878D82A}">
                    <a16:rowId xmlns:a16="http://schemas.microsoft.com/office/drawing/2014/main" val="2151697132"/>
                  </a:ext>
                </a:extLst>
              </a:tr>
              <a:tr h="366713">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000000"/>
                          </a:solidFill>
                          <a:effectLst/>
                          <a:latin typeface="Corbel" panose="020B0503020204020204" pitchFamily="34" charset="0"/>
                          <a:ea typeface="Microsoft YaHei" panose="020B0503020204020204" pitchFamily="34" charset="-122"/>
                        </a:rPr>
                        <a:t>Blanc</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F3E7E7"/>
                    </a:solidFill>
                  </a:tcPr>
                </a:tc>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000000"/>
                          </a:solidFill>
                          <a:effectLst/>
                          <a:latin typeface="Corbel" panose="020B0503020204020204" pitchFamily="34" charset="0"/>
                          <a:ea typeface="Microsoft YaHei" panose="020B0503020204020204" pitchFamily="34" charset="-122"/>
                        </a:rPr>
                        <a:t>2.5 V</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F3E7E7"/>
                    </a:solidFill>
                  </a:tcPr>
                </a:tc>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000000"/>
                          </a:solidFill>
                          <a:effectLst/>
                          <a:latin typeface="Corbel" panose="020B0503020204020204" pitchFamily="34" charset="0"/>
                          <a:ea typeface="Microsoft YaHei" panose="020B0503020204020204" pitchFamily="34" charset="-122"/>
                        </a:rPr>
                        <a:t>2.5 V</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F3E7E7"/>
                    </a:solidFill>
                  </a:tcPr>
                </a:tc>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000000"/>
                          </a:solidFill>
                          <a:effectLst/>
                          <a:latin typeface="Corbel" panose="020B0503020204020204" pitchFamily="34" charset="0"/>
                          <a:ea typeface="Microsoft YaHei" panose="020B0503020204020204" pitchFamily="34" charset="-122"/>
                        </a:rPr>
                        <a:t>2.5 V</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F3E7E7"/>
                    </a:solidFill>
                  </a:tcPr>
                </a:tc>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000000"/>
                          </a:solidFill>
                          <a:effectLst/>
                          <a:latin typeface="Corbel" panose="020B0503020204020204" pitchFamily="34" charset="0"/>
                          <a:ea typeface="Microsoft YaHei" panose="020B0503020204020204" pitchFamily="34" charset="-122"/>
                        </a:rPr>
                        <a:t>4 V</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F3E7E7"/>
                    </a:solidFill>
                  </a:tcPr>
                </a:tc>
                <a:tc>
                  <a:txBody>
                    <a:bodyPr/>
                    <a:lstStyle>
                      <a:lvl1pPr>
                        <a:lnSpc>
                          <a:spcPct val="102000"/>
                        </a:lnSpc>
                        <a:spcAft>
                          <a:spcPts val="1425"/>
                        </a:spcAft>
                        <a:tabLst>
                          <a:tab pos="723900" algn="l"/>
                          <a:tab pos="1447800" algn="l"/>
                          <a:tab pos="2171700" algn="l"/>
                          <a:tab pos="2895600" algn="l"/>
                          <a:tab pos="3619500" algn="l"/>
                          <a:tab pos="4343400" algn="l"/>
                          <a:tab pos="5067300" algn="l"/>
                          <a:tab pos="5791200" algn="l"/>
                          <a:tab pos="6515100" algn="l"/>
                          <a:tab pos="7239000" algn="l"/>
                          <a:tab pos="7962900" algn="l"/>
                        </a:tabLst>
                        <a:defRPr sz="2000">
                          <a:solidFill>
                            <a:srgbClr val="000000"/>
                          </a:solidFill>
                          <a:latin typeface="Corbel" panose="020B0503020204020204" pitchFamily="34" charset="0"/>
                          <a:ea typeface="Microsoft YaHei" panose="020B0503020204020204" pitchFamily="34" charset="-122"/>
                        </a:defRPr>
                      </a:lvl1pPr>
                      <a:lvl2pPr>
                        <a:lnSpc>
                          <a:spcPct val="102000"/>
                        </a:lnSpc>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Lst>
                        <a:defRPr sz="1600">
                          <a:solidFill>
                            <a:srgbClr val="000000"/>
                          </a:solidFill>
                          <a:latin typeface="Corbel" panose="020B0503020204020204" pitchFamily="34" charset="0"/>
                          <a:ea typeface="Microsoft YaHei" panose="020B0503020204020204" pitchFamily="34" charset="-122"/>
                        </a:defRPr>
                      </a:lvl2pPr>
                      <a:lvl3pPr>
                        <a:lnSpc>
                          <a:spcPct val="102000"/>
                        </a:lnSpc>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Lst>
                        <a:defRPr sz="1400">
                          <a:solidFill>
                            <a:srgbClr val="000000"/>
                          </a:solidFill>
                          <a:latin typeface="Corbel" panose="020B0503020204020204" pitchFamily="34" charset="0"/>
                          <a:ea typeface="Microsoft YaHei" panose="020B0503020204020204" pitchFamily="34" charset="-122"/>
                        </a:defRPr>
                      </a:lvl3pPr>
                      <a:lvl4pPr>
                        <a:lnSpc>
                          <a:spcPct val="102000"/>
                        </a:lnSpc>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Lst>
                        <a:defRPr sz="1200">
                          <a:solidFill>
                            <a:srgbClr val="000000"/>
                          </a:solidFill>
                          <a:latin typeface="Corbel" panose="020B0503020204020204" pitchFamily="34" charset="0"/>
                          <a:ea typeface="Microsoft YaHei" panose="020B0503020204020204" pitchFamily="34" charset="-122"/>
                        </a:defRPr>
                      </a:lvl4pPr>
                      <a:lvl5pPr>
                        <a:lnSpc>
                          <a:spcPct val="102000"/>
                        </a:lnSpc>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5pPr>
                      <a:lvl6pPr marL="25146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6pPr>
                      <a:lvl7pPr marL="29718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7pPr>
                      <a:lvl8pPr marL="34290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8pPr>
                      <a:lvl9pPr marL="3886200" indent="-228600" defTabSz="449263" fontAlgn="base">
                        <a:lnSpc>
                          <a:spcPct val="102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Corbel" panose="020B0503020204020204" pitchFamily="34" charset="0"/>
                          <a:ea typeface="Microsoft YaHei" panose="020B0503020204020204" pitchFamily="34" charset="-122"/>
                        </a:defRPr>
                      </a:lvl9pPr>
                    </a:lstStyle>
                    <a:p>
                      <a:pPr marL="0" marR="0" lvl="0" indent="0" algn="l" defTabSz="449263" rtl="0" eaLnBrk="1" fontAlgn="base" latinLnBrk="0" hangingPunct="1">
                        <a:lnSpc>
                          <a:spcPct val="102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kumimoji="0" lang="fr-FR" altLang="fr-FR" sz="1800" b="0" i="0" u="none" strike="noStrike" cap="none" normalizeH="0" baseline="0" smtClean="0">
                          <a:ln>
                            <a:noFill/>
                          </a:ln>
                          <a:solidFill>
                            <a:srgbClr val="000000"/>
                          </a:solidFill>
                          <a:effectLst/>
                          <a:latin typeface="Corbel" panose="020B0503020204020204" pitchFamily="34" charset="0"/>
                          <a:ea typeface="Microsoft YaHei" panose="020B0503020204020204" pitchFamily="34" charset="-122"/>
                        </a:rPr>
                        <a:t>0.8 V</a:t>
                      </a:r>
                    </a:p>
                  </a:txBody>
                  <a:tcPr horzOverflow="overflow">
                    <a:lnL w="11520" cap="flat" cmpd="sng" algn="ctr">
                      <a:solidFill>
                        <a:srgbClr val="FFFFFF"/>
                      </a:solidFill>
                      <a:prstDash val="solid"/>
                      <a:round/>
                      <a:headEnd type="none" w="med" len="med"/>
                      <a:tailEnd type="none" w="med" len="med"/>
                    </a:lnL>
                    <a:lnR w="11520" cap="flat" cmpd="sng" algn="ctr">
                      <a:solidFill>
                        <a:srgbClr val="FFFFFF"/>
                      </a:solidFill>
                      <a:prstDash val="solid"/>
                      <a:round/>
                      <a:headEnd type="none" w="med" len="med"/>
                      <a:tailEnd type="none" w="med" len="med"/>
                    </a:lnR>
                    <a:lnT w="11520" cap="flat" cmpd="sng" algn="ctr">
                      <a:solidFill>
                        <a:srgbClr val="FFFFFF"/>
                      </a:solidFill>
                      <a:prstDash val="solid"/>
                      <a:round/>
                      <a:headEnd type="none" w="med" len="med"/>
                      <a:tailEnd type="none" w="med" len="med"/>
                    </a:lnT>
                    <a:lnB w="11520" cap="flat" cmpd="sng" algn="ctr">
                      <a:solidFill>
                        <a:srgbClr val="FFFFFF"/>
                      </a:solidFill>
                      <a:prstDash val="solid"/>
                      <a:round/>
                      <a:headEnd type="none" w="med" len="med"/>
                      <a:tailEnd type="none" w="med" len="med"/>
                    </a:lnB>
                    <a:lnTlToBr>
                      <a:noFill/>
                    </a:lnTlToBr>
                    <a:lnBlToTr>
                      <a:noFill/>
                    </a:lnBlToTr>
                    <a:solidFill>
                      <a:srgbClr val="F3E7E7"/>
                    </a:solidFill>
                  </a:tcPr>
                </a:tc>
                <a:extLst>
                  <a:ext uri="{0D108BD9-81ED-4DB2-BD59-A6C34878D82A}">
                    <a16:rowId xmlns:a16="http://schemas.microsoft.com/office/drawing/2014/main" val="2325518076"/>
                  </a:ext>
                </a:extLst>
              </a:tr>
            </a:tbl>
          </a:graphicData>
        </a:graphic>
      </p:graphicFrame>
      <p:sp>
        <p:nvSpPr>
          <p:cNvPr id="15472" name="Rectangle 112"/>
          <p:cNvSpPr>
            <a:spLocks noChangeArrowheads="1"/>
          </p:cNvSpPr>
          <p:nvPr/>
        </p:nvSpPr>
        <p:spPr bwMode="auto">
          <a:xfrm>
            <a:off x="1711325" y="1581150"/>
            <a:ext cx="8161338"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dirty="0">
                <a:latin typeface="Corbel" panose="020B0503020204020204" pitchFamily="34" charset="0"/>
              </a:rPr>
              <a:t>Voici le graphique avec les mouvements du joystick et les signaux correspondants: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9912424" y="6021288"/>
            <a:ext cx="2012082" cy="354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1400" dirty="0">
                <a:latin typeface="Corbel" panose="020B0503020204020204" pitchFamily="34" charset="0"/>
                <a:cs typeface="Lucida Sans Unicode" panose="020B0602030504020204" pitchFamily="34" charset="0"/>
              </a:rPr>
              <a:t>PFE - Félix Candela</a:t>
            </a:r>
          </a:p>
        </p:txBody>
      </p:sp>
      <p:sp>
        <p:nvSpPr>
          <p:cNvPr id="16386" name="Rectangle 2"/>
          <p:cNvSpPr>
            <a:spLocks noChangeArrowheads="1"/>
          </p:cNvSpPr>
          <p:nvPr/>
        </p:nvSpPr>
        <p:spPr bwMode="auto">
          <a:xfrm>
            <a:off x="3684488" y="217481"/>
            <a:ext cx="4857948" cy="15567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4800" b="1" dirty="0">
                <a:latin typeface="Corbel" panose="020B0503020204020204" pitchFamily="34" charset="0"/>
              </a:rPr>
              <a:t>Fonctionnement</a:t>
            </a:r>
          </a:p>
        </p:txBody>
      </p:sp>
      <p:sp>
        <p:nvSpPr>
          <p:cNvPr id="16387" name="Rectangle 3"/>
          <p:cNvSpPr>
            <a:spLocks noChangeArrowheads="1"/>
          </p:cNvSpPr>
          <p:nvPr/>
        </p:nvSpPr>
        <p:spPr bwMode="auto">
          <a:xfrm>
            <a:off x="1893888" y="1752600"/>
            <a:ext cx="9653587" cy="912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dirty="0">
                <a:latin typeface="Corbel" panose="020B0503020204020204" pitchFamily="34" charset="0"/>
              </a:rPr>
              <a:t>Donc nous avons dû remplacer ces tensions avec la carte Seeeduino en fonction du mouvement que nous voulions faire. Dans la prochaine partie on verra rapidement le programme qui rend possible tout ça.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9912424" y="6237312"/>
            <a:ext cx="2156098"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1400" dirty="0">
                <a:latin typeface="Corbel" panose="020B0503020204020204" pitchFamily="34" charset="0"/>
                <a:cs typeface="Lucida Sans Unicode" panose="020B0602030504020204" pitchFamily="34" charset="0"/>
              </a:rPr>
              <a:t>PFE - Félix Candela</a:t>
            </a:r>
          </a:p>
        </p:txBody>
      </p:sp>
      <p:sp>
        <p:nvSpPr>
          <p:cNvPr id="17410" name="Rectangle 2"/>
          <p:cNvSpPr>
            <a:spLocks noChangeArrowheads="1"/>
          </p:cNvSpPr>
          <p:nvPr/>
        </p:nvSpPr>
        <p:spPr bwMode="auto">
          <a:xfrm>
            <a:off x="661988" y="0"/>
            <a:ext cx="10018712"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4800" b="1">
                <a:latin typeface="Corbel" panose="020B0503020204020204" pitchFamily="34" charset="0"/>
              </a:rPr>
              <a:t>Programmation</a:t>
            </a:r>
          </a:p>
        </p:txBody>
      </p:sp>
      <p:sp>
        <p:nvSpPr>
          <p:cNvPr id="17411" name="Rectangle 3"/>
          <p:cNvSpPr>
            <a:spLocks noChangeArrowheads="1"/>
          </p:cNvSpPr>
          <p:nvPr/>
        </p:nvSpPr>
        <p:spPr bwMode="auto">
          <a:xfrm>
            <a:off x="1319213" y="1344613"/>
            <a:ext cx="9359900" cy="639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dirty="0">
                <a:latin typeface="Corbel" panose="020B0503020204020204" pitchFamily="34" charset="0"/>
              </a:rPr>
              <a:t>Le programme qui gère le fonctionnement du fauteuil est fait sur le langage de programmation propre d’Arduino qui </a:t>
            </a:r>
            <a:r>
              <a:rPr lang="fr-FR" altLang="fr-FR" dirty="0" smtClean="0">
                <a:latin typeface="Corbel" panose="020B0503020204020204" pitchFamily="34" charset="0"/>
              </a:rPr>
              <a:t>ressemble à </a:t>
            </a:r>
            <a:r>
              <a:rPr lang="fr-FR" altLang="fr-FR" dirty="0">
                <a:latin typeface="Corbel" panose="020B0503020204020204" pitchFamily="34" charset="0"/>
              </a:rPr>
              <a:t>C</a:t>
            </a:r>
            <a:r>
              <a:rPr lang="fr-FR" altLang="fr-FR" dirty="0" smtClean="0">
                <a:latin typeface="Corbel" panose="020B0503020204020204" pitchFamily="34" charset="0"/>
              </a:rPr>
              <a:t>++.</a:t>
            </a:r>
            <a:endParaRPr lang="fr-FR" altLang="fr-FR" dirty="0">
              <a:latin typeface="Corbel" panose="020B0503020204020204" pitchFamily="34" charset="0"/>
            </a:endParaRPr>
          </a:p>
        </p:txBody>
      </p:sp>
      <p:pic>
        <p:nvPicPr>
          <p:cNvPr id="174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9950" y="2198688"/>
            <a:ext cx="9601200" cy="34766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7413" name="AutoShape 5"/>
          <p:cNvSpPr>
            <a:spLocks noChangeArrowheads="1"/>
          </p:cNvSpPr>
          <p:nvPr/>
        </p:nvSpPr>
        <p:spPr bwMode="auto">
          <a:xfrm>
            <a:off x="4244975" y="3098800"/>
            <a:ext cx="4087813" cy="1500188"/>
          </a:xfrm>
          <a:prstGeom prst="roundRect">
            <a:avLst>
              <a:gd name="adj" fmla="val 16667"/>
            </a:avLst>
          </a:prstGeom>
          <a:solidFill>
            <a:srgbClr val="9BAF68"/>
          </a:solidFill>
          <a:ln w="22320" cap="flat">
            <a:solidFill>
              <a:srgbClr val="FFFF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723900" algn="l"/>
                <a:tab pos="1447800" algn="l"/>
                <a:tab pos="2171700" algn="l"/>
                <a:tab pos="2895600" algn="l"/>
                <a:tab pos="36195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pPr>
            <a:r>
              <a:rPr lang="fr-FR" altLang="fr-FR">
                <a:solidFill>
                  <a:srgbClr val="FFFFFF"/>
                </a:solidFill>
                <a:latin typeface="Corbel" panose="020B0503020204020204" pitchFamily="34" charset="0"/>
              </a:rPr>
              <a:t>Déclaration et définition de variables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1"/>
          <p:cNvSpPr txBox="1">
            <a:spLocks noChangeArrowheads="1"/>
          </p:cNvSpPr>
          <p:nvPr/>
        </p:nvSpPr>
        <p:spPr bwMode="auto">
          <a:xfrm>
            <a:off x="9912424" y="6237312"/>
            <a:ext cx="2156098"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1400" dirty="0">
                <a:latin typeface="Corbel" panose="020B0503020204020204" pitchFamily="34" charset="0"/>
                <a:cs typeface="Lucida Sans Unicode" panose="020B0602030504020204" pitchFamily="34" charset="0"/>
              </a:rPr>
              <a:t>PFE - Félix Candela</a:t>
            </a:r>
          </a:p>
        </p:txBody>
      </p:sp>
      <p:sp>
        <p:nvSpPr>
          <p:cNvPr id="18433" name="Text Box 1"/>
          <p:cNvSpPr txBox="1">
            <a:spLocks noChangeArrowheads="1"/>
          </p:cNvSpPr>
          <p:nvPr/>
        </p:nvSpPr>
        <p:spPr bwMode="auto">
          <a:xfrm>
            <a:off x="2571750" y="5883275"/>
            <a:ext cx="708342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a:latin typeface="Corbel" panose="020B0503020204020204" pitchFamily="34" charset="0"/>
                <a:cs typeface="Lucida Sans Unicode" panose="020B0602030504020204" pitchFamily="34" charset="0"/>
              </a:rPr>
              <a:t>PFE - Félix Candela</a:t>
            </a:r>
          </a:p>
        </p:txBody>
      </p:sp>
      <p:sp>
        <p:nvSpPr>
          <p:cNvPr id="18434" name="Rectangle 2"/>
          <p:cNvSpPr>
            <a:spLocks noChangeArrowheads="1"/>
          </p:cNvSpPr>
          <p:nvPr/>
        </p:nvSpPr>
        <p:spPr bwMode="auto">
          <a:xfrm>
            <a:off x="661988" y="0"/>
            <a:ext cx="10018712"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4800" b="1">
                <a:latin typeface="Corbel" panose="020B0503020204020204" pitchFamily="34" charset="0"/>
              </a:rPr>
              <a:t>Programmation</a:t>
            </a:r>
          </a:p>
        </p:txBody>
      </p:sp>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538" y="1543050"/>
            <a:ext cx="9839325" cy="35147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843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538" y="5008563"/>
            <a:ext cx="9834562" cy="144938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8437" name="AutoShape 5"/>
          <p:cNvSpPr>
            <a:spLocks/>
          </p:cNvSpPr>
          <p:nvPr/>
        </p:nvSpPr>
        <p:spPr bwMode="auto">
          <a:xfrm>
            <a:off x="2143125" y="2416175"/>
            <a:ext cx="300038" cy="757238"/>
          </a:xfrm>
          <a:prstGeom prst="rightBrace">
            <a:avLst>
              <a:gd name="adj1" fmla="val 21032"/>
              <a:gd name="adj2" fmla="val 50000"/>
            </a:avLst>
          </a:prstGeom>
          <a:noFill/>
          <a:ln w="15840" cap="flat">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8438" name="Rectangle 6"/>
          <p:cNvSpPr>
            <a:spLocks noChangeArrowheads="1"/>
          </p:cNvSpPr>
          <p:nvPr/>
        </p:nvSpPr>
        <p:spPr bwMode="auto">
          <a:xfrm>
            <a:off x="2571750" y="2665413"/>
            <a:ext cx="214312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a:latin typeface="Corbel" panose="020B0503020204020204" pitchFamily="34" charset="0"/>
              </a:rPr>
              <a:t>Envoi du signal</a:t>
            </a:r>
          </a:p>
        </p:txBody>
      </p:sp>
      <p:sp>
        <p:nvSpPr>
          <p:cNvPr id="18439" name="AutoShape 7"/>
          <p:cNvSpPr>
            <a:spLocks/>
          </p:cNvSpPr>
          <p:nvPr/>
        </p:nvSpPr>
        <p:spPr bwMode="auto">
          <a:xfrm>
            <a:off x="2468563" y="3209925"/>
            <a:ext cx="277812" cy="292100"/>
          </a:xfrm>
          <a:prstGeom prst="rightBrace">
            <a:avLst>
              <a:gd name="adj1" fmla="val 8762"/>
              <a:gd name="adj2" fmla="val 50000"/>
            </a:avLst>
          </a:prstGeom>
          <a:noFill/>
          <a:ln w="15840" cap="flat">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8440" name="Rectangle 8"/>
          <p:cNvSpPr>
            <a:spLocks noChangeArrowheads="1"/>
          </p:cNvSpPr>
          <p:nvPr/>
        </p:nvSpPr>
        <p:spPr bwMode="auto">
          <a:xfrm>
            <a:off x="2746375" y="3195638"/>
            <a:ext cx="2452688"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a:latin typeface="Corbel" panose="020B0503020204020204" pitchFamily="34" charset="0"/>
              </a:rPr>
              <a:t>Réception du signal</a:t>
            </a:r>
          </a:p>
        </p:txBody>
      </p:sp>
      <p:sp>
        <p:nvSpPr>
          <p:cNvPr id="18441" name="AutoShape 9"/>
          <p:cNvSpPr>
            <a:spLocks noChangeArrowheads="1"/>
          </p:cNvSpPr>
          <p:nvPr/>
        </p:nvSpPr>
        <p:spPr bwMode="auto">
          <a:xfrm>
            <a:off x="5257800" y="2786063"/>
            <a:ext cx="4087813" cy="1500187"/>
          </a:xfrm>
          <a:prstGeom prst="roundRect">
            <a:avLst>
              <a:gd name="adj" fmla="val 16667"/>
            </a:avLst>
          </a:prstGeom>
          <a:solidFill>
            <a:srgbClr val="9BAF68"/>
          </a:solidFill>
          <a:ln w="22320" cap="flat">
            <a:solidFill>
              <a:srgbClr val="FFFF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723900" algn="l"/>
                <a:tab pos="1447800" algn="l"/>
                <a:tab pos="2171700" algn="l"/>
                <a:tab pos="2895600" algn="l"/>
                <a:tab pos="36195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pPr>
            <a:r>
              <a:rPr lang="fr-FR" altLang="fr-FR">
                <a:solidFill>
                  <a:srgbClr val="FFFFFF"/>
                </a:solidFill>
                <a:latin typeface="Corbel" panose="020B0503020204020204" pitchFamily="34" charset="0"/>
              </a:rPr>
              <a:t>Fonctionnement du capteurs</a:t>
            </a:r>
          </a:p>
        </p:txBody>
      </p:sp>
      <p:pic>
        <p:nvPicPr>
          <p:cNvPr id="18442"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6375" y="5770563"/>
            <a:ext cx="2095500" cy="5905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8443" name="AutoShape 11"/>
          <p:cNvSpPr>
            <a:spLocks/>
          </p:cNvSpPr>
          <p:nvPr/>
        </p:nvSpPr>
        <p:spPr bwMode="auto">
          <a:xfrm>
            <a:off x="4738688" y="5857875"/>
            <a:ext cx="277812" cy="503238"/>
          </a:xfrm>
          <a:prstGeom prst="rightBrace">
            <a:avLst>
              <a:gd name="adj1" fmla="val 15095"/>
              <a:gd name="adj2" fmla="val 50000"/>
            </a:avLst>
          </a:prstGeom>
          <a:noFill/>
          <a:ln w="15840" cap="flat">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8444" name="Rectangle 12"/>
          <p:cNvSpPr>
            <a:spLocks noChangeArrowheads="1"/>
          </p:cNvSpPr>
          <p:nvPr/>
        </p:nvSpPr>
        <p:spPr bwMode="auto">
          <a:xfrm>
            <a:off x="5091113" y="5935663"/>
            <a:ext cx="392112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 pos="2171700" algn="l"/>
                <a:tab pos="2895600" algn="l"/>
                <a:tab pos="36195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a:latin typeface="Corbel" panose="020B0503020204020204" pitchFamily="34" charset="0"/>
              </a:rPr>
              <a:t>Conversion de la durée reçu en distance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 Box 1"/>
          <p:cNvSpPr txBox="1">
            <a:spLocks noChangeArrowheads="1"/>
          </p:cNvSpPr>
          <p:nvPr/>
        </p:nvSpPr>
        <p:spPr bwMode="auto">
          <a:xfrm>
            <a:off x="9624392" y="6170613"/>
            <a:ext cx="2140571"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723900" algn="l"/>
              </a:tabLst>
              <a:defRPr>
                <a:solidFill>
                  <a:srgbClr val="000000"/>
                </a:solidFill>
                <a:latin typeface="Arial" panose="020B0604020202020204" pitchFamily="34" charset="0"/>
                <a:ea typeface="Microsoft YaHei" panose="020B0503020204020204" pitchFamily="34" charset="-122"/>
              </a:defRPr>
            </a:lvl1pPr>
            <a:lvl2pPr>
              <a:tabLst>
                <a:tab pos="723900" algn="l"/>
              </a:tabLst>
              <a:defRPr>
                <a:solidFill>
                  <a:srgbClr val="000000"/>
                </a:solidFill>
                <a:latin typeface="Arial" panose="020B0604020202020204" pitchFamily="34" charset="0"/>
                <a:ea typeface="Microsoft YaHei" panose="020B0503020204020204" pitchFamily="34" charset="-122"/>
              </a:defRPr>
            </a:lvl2pPr>
            <a:lvl3pPr>
              <a:tabLst>
                <a:tab pos="723900" algn="l"/>
              </a:tabLst>
              <a:defRPr>
                <a:solidFill>
                  <a:srgbClr val="000000"/>
                </a:solidFill>
                <a:latin typeface="Arial" panose="020B0604020202020204" pitchFamily="34" charset="0"/>
                <a:ea typeface="Microsoft YaHei" panose="020B0503020204020204" pitchFamily="34" charset="-122"/>
              </a:defRPr>
            </a:lvl3pPr>
            <a:lvl4pPr>
              <a:tabLst>
                <a:tab pos="723900" algn="l"/>
              </a:tabLst>
              <a:defRPr>
                <a:solidFill>
                  <a:srgbClr val="000000"/>
                </a:solidFill>
                <a:latin typeface="Arial" panose="020B0604020202020204" pitchFamily="34" charset="0"/>
                <a:ea typeface="Microsoft YaHei" panose="020B0503020204020204" pitchFamily="34" charset="-122"/>
              </a:defRPr>
            </a:lvl4pPr>
            <a:lvl5pPr>
              <a:tabLst>
                <a:tab pos="7239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1400" dirty="0">
                <a:latin typeface="Corbel" panose="020B0503020204020204" pitchFamily="34" charset="0"/>
                <a:cs typeface="Lucida Sans Unicode" panose="020B0602030504020204" pitchFamily="34" charset="0"/>
              </a:rPr>
              <a:t>PFE - Félix Candela</a:t>
            </a:r>
          </a:p>
        </p:txBody>
      </p:sp>
      <p:sp>
        <p:nvSpPr>
          <p:cNvPr id="19458" name="Rectangle 2"/>
          <p:cNvSpPr>
            <a:spLocks noChangeArrowheads="1"/>
          </p:cNvSpPr>
          <p:nvPr/>
        </p:nvSpPr>
        <p:spPr bwMode="auto">
          <a:xfrm>
            <a:off x="766763" y="-549275"/>
            <a:ext cx="10018712"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4800" b="1">
                <a:latin typeface="Corbel" panose="020B0503020204020204" pitchFamily="34" charset="0"/>
              </a:rPr>
              <a:t>Programmation</a:t>
            </a:r>
          </a:p>
        </p:txBody>
      </p:sp>
      <p:pic>
        <p:nvPicPr>
          <p:cNvPr id="194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838" y="781050"/>
            <a:ext cx="5114925" cy="34671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946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29325" y="781050"/>
            <a:ext cx="5172075" cy="37623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9461" name="Rectangle 5"/>
          <p:cNvSpPr>
            <a:spLocks noChangeArrowheads="1"/>
          </p:cNvSpPr>
          <p:nvPr/>
        </p:nvSpPr>
        <p:spPr bwMode="auto">
          <a:xfrm>
            <a:off x="766763" y="4733925"/>
            <a:ext cx="10191750" cy="639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dirty="0">
                <a:latin typeface="Corbel" panose="020B0503020204020204" pitchFamily="34" charset="0"/>
              </a:rPr>
              <a:t>Ce sont les conditionnels, si la distance que les capteurs mesurent est inférieure à cinq, on active les LEDs et le fauteuil dans la direction correspondante.</a:t>
            </a:r>
          </a:p>
        </p:txBody>
      </p:sp>
      <p:sp>
        <p:nvSpPr>
          <p:cNvPr id="19462" name="AutoShape 6"/>
          <p:cNvSpPr>
            <a:spLocks/>
          </p:cNvSpPr>
          <p:nvPr/>
        </p:nvSpPr>
        <p:spPr bwMode="auto">
          <a:xfrm>
            <a:off x="2390775" y="2830513"/>
            <a:ext cx="222250" cy="735012"/>
          </a:xfrm>
          <a:prstGeom prst="rightBrace">
            <a:avLst>
              <a:gd name="adj1" fmla="val 27560"/>
              <a:gd name="adj2" fmla="val 50000"/>
            </a:avLst>
          </a:prstGeom>
          <a:noFill/>
          <a:ln w="15840" cap="flat">
            <a:solidFill>
              <a:srgbClr val="BC1C1C"/>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9463" name="Rectangle 7"/>
          <p:cNvSpPr>
            <a:spLocks noChangeArrowheads="1"/>
          </p:cNvSpPr>
          <p:nvPr/>
        </p:nvSpPr>
        <p:spPr bwMode="auto">
          <a:xfrm>
            <a:off x="2782888" y="3017838"/>
            <a:ext cx="2181225" cy="577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1600">
                <a:latin typeface="Corbel" panose="020B0503020204020204" pitchFamily="34" charset="0"/>
              </a:rPr>
              <a:t>On active seulement la LED de gauche</a:t>
            </a:r>
          </a:p>
        </p:txBody>
      </p:sp>
      <p:sp>
        <p:nvSpPr>
          <p:cNvPr id="19464" name="Rectangle 8"/>
          <p:cNvSpPr>
            <a:spLocks noChangeArrowheads="1"/>
          </p:cNvSpPr>
          <p:nvPr/>
        </p:nvSpPr>
        <p:spPr bwMode="auto">
          <a:xfrm>
            <a:off x="4284663" y="2514600"/>
            <a:ext cx="679450" cy="315913"/>
          </a:xfrm>
          <a:prstGeom prst="rect">
            <a:avLst/>
          </a:prstGeom>
          <a:noFill/>
          <a:ln w="19080" cap="flat">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cxnSp>
        <p:nvCxnSpPr>
          <p:cNvPr id="19465" name="AutoShape 9"/>
          <p:cNvCxnSpPr>
            <a:cxnSpLocks noChangeShapeType="1"/>
          </p:cNvCxnSpPr>
          <p:nvPr/>
        </p:nvCxnSpPr>
        <p:spPr bwMode="auto">
          <a:xfrm rot="5400000">
            <a:off x="4256088" y="2700337"/>
            <a:ext cx="736600" cy="682625"/>
          </a:xfrm>
          <a:prstGeom prst="bentConnector3">
            <a:avLst>
              <a:gd name="adj1" fmla="val 50000"/>
            </a:avLst>
          </a:prstGeom>
          <a:noFill/>
          <a:ln w="28440" cap="flat">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9466" name="AutoShape 10"/>
          <p:cNvSpPr>
            <a:spLocks/>
          </p:cNvSpPr>
          <p:nvPr/>
        </p:nvSpPr>
        <p:spPr bwMode="auto">
          <a:xfrm>
            <a:off x="2390775" y="3641725"/>
            <a:ext cx="222250" cy="577850"/>
          </a:xfrm>
          <a:prstGeom prst="rightBrace">
            <a:avLst>
              <a:gd name="adj1" fmla="val 21667"/>
              <a:gd name="adj2" fmla="val 50000"/>
            </a:avLst>
          </a:prstGeom>
          <a:noFill/>
          <a:ln w="15840" cap="flat">
            <a:solidFill>
              <a:srgbClr val="BC1C1C"/>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9467" name="Rectangle 11"/>
          <p:cNvSpPr>
            <a:spLocks noChangeArrowheads="1"/>
          </p:cNvSpPr>
          <p:nvPr/>
        </p:nvSpPr>
        <p:spPr bwMode="auto">
          <a:xfrm>
            <a:off x="2782888" y="3671888"/>
            <a:ext cx="2181225" cy="577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1600">
                <a:latin typeface="Corbel" panose="020B0503020204020204" pitchFamily="34" charset="0"/>
              </a:rPr>
              <a:t>On envoie la tension correspondante aux fils</a:t>
            </a:r>
          </a:p>
        </p:txBody>
      </p:sp>
      <p:sp>
        <p:nvSpPr>
          <p:cNvPr id="19468" name="AutoShape 12"/>
          <p:cNvSpPr>
            <a:spLocks noChangeArrowheads="1"/>
          </p:cNvSpPr>
          <p:nvPr/>
        </p:nvSpPr>
        <p:spPr bwMode="auto">
          <a:xfrm>
            <a:off x="3227388" y="1501775"/>
            <a:ext cx="1397000" cy="587375"/>
          </a:xfrm>
          <a:prstGeom prst="roundRect">
            <a:avLst>
              <a:gd name="adj" fmla="val 16667"/>
            </a:avLst>
          </a:prstGeom>
          <a:solidFill>
            <a:srgbClr val="9BAF68"/>
          </a:solidFill>
          <a:ln w="15840" cap="flat">
            <a:solidFill>
              <a:srgbClr val="72814C"/>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723900" algn="l"/>
              </a:tabLst>
              <a:defRPr>
                <a:solidFill>
                  <a:srgbClr val="000000"/>
                </a:solidFill>
                <a:latin typeface="Arial" panose="020B0604020202020204" pitchFamily="34" charset="0"/>
                <a:ea typeface="Microsoft YaHei" panose="020B0503020204020204" pitchFamily="34" charset="-122"/>
              </a:defRPr>
            </a:lvl1pPr>
            <a:lvl2pPr>
              <a:tabLst>
                <a:tab pos="723900" algn="l"/>
              </a:tabLst>
              <a:defRPr>
                <a:solidFill>
                  <a:srgbClr val="000000"/>
                </a:solidFill>
                <a:latin typeface="Arial" panose="020B0604020202020204" pitchFamily="34" charset="0"/>
                <a:ea typeface="Microsoft YaHei" panose="020B0503020204020204" pitchFamily="34" charset="-122"/>
              </a:defRPr>
            </a:lvl2pPr>
            <a:lvl3pPr>
              <a:tabLst>
                <a:tab pos="723900" algn="l"/>
              </a:tabLst>
              <a:defRPr>
                <a:solidFill>
                  <a:srgbClr val="000000"/>
                </a:solidFill>
                <a:latin typeface="Arial" panose="020B0604020202020204" pitchFamily="34" charset="0"/>
                <a:ea typeface="Microsoft YaHei" panose="020B0503020204020204" pitchFamily="34" charset="-122"/>
              </a:defRPr>
            </a:lvl3pPr>
            <a:lvl4pPr>
              <a:tabLst>
                <a:tab pos="723900" algn="l"/>
              </a:tabLst>
              <a:defRPr>
                <a:solidFill>
                  <a:srgbClr val="000000"/>
                </a:solidFill>
                <a:latin typeface="Arial" panose="020B0604020202020204" pitchFamily="34" charset="0"/>
                <a:ea typeface="Microsoft YaHei" panose="020B0503020204020204" pitchFamily="34" charset="-122"/>
              </a:defRPr>
            </a:lvl4pPr>
            <a:lvl5pPr>
              <a:tabLst>
                <a:tab pos="7239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pPr>
            <a:r>
              <a:rPr lang="fr-FR" altLang="fr-FR">
                <a:solidFill>
                  <a:srgbClr val="FFFFFF"/>
                </a:solidFill>
                <a:latin typeface="Corbel" panose="020B0503020204020204" pitchFamily="34" charset="0"/>
              </a:rPr>
              <a:t>Reculer</a:t>
            </a:r>
          </a:p>
        </p:txBody>
      </p:sp>
      <p:sp>
        <p:nvSpPr>
          <p:cNvPr id="19469" name="AutoShape 13"/>
          <p:cNvSpPr>
            <a:spLocks noChangeArrowheads="1"/>
          </p:cNvSpPr>
          <p:nvPr/>
        </p:nvSpPr>
        <p:spPr bwMode="auto">
          <a:xfrm>
            <a:off x="8693150" y="1430338"/>
            <a:ext cx="1397000" cy="587375"/>
          </a:xfrm>
          <a:prstGeom prst="roundRect">
            <a:avLst>
              <a:gd name="adj" fmla="val 16667"/>
            </a:avLst>
          </a:prstGeom>
          <a:solidFill>
            <a:srgbClr val="9BAF68"/>
          </a:solidFill>
          <a:ln w="15840" cap="flat">
            <a:solidFill>
              <a:srgbClr val="72814C"/>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723900" algn="l"/>
              </a:tabLst>
              <a:defRPr>
                <a:solidFill>
                  <a:srgbClr val="000000"/>
                </a:solidFill>
                <a:latin typeface="Arial" panose="020B0604020202020204" pitchFamily="34" charset="0"/>
                <a:ea typeface="Microsoft YaHei" panose="020B0503020204020204" pitchFamily="34" charset="-122"/>
              </a:defRPr>
            </a:lvl1pPr>
            <a:lvl2pPr>
              <a:tabLst>
                <a:tab pos="723900" algn="l"/>
              </a:tabLst>
              <a:defRPr>
                <a:solidFill>
                  <a:srgbClr val="000000"/>
                </a:solidFill>
                <a:latin typeface="Arial" panose="020B0604020202020204" pitchFamily="34" charset="0"/>
                <a:ea typeface="Microsoft YaHei" panose="020B0503020204020204" pitchFamily="34" charset="-122"/>
              </a:defRPr>
            </a:lvl2pPr>
            <a:lvl3pPr>
              <a:tabLst>
                <a:tab pos="723900" algn="l"/>
              </a:tabLst>
              <a:defRPr>
                <a:solidFill>
                  <a:srgbClr val="000000"/>
                </a:solidFill>
                <a:latin typeface="Arial" panose="020B0604020202020204" pitchFamily="34" charset="0"/>
                <a:ea typeface="Microsoft YaHei" panose="020B0503020204020204" pitchFamily="34" charset="-122"/>
              </a:defRPr>
            </a:lvl3pPr>
            <a:lvl4pPr>
              <a:tabLst>
                <a:tab pos="723900" algn="l"/>
              </a:tabLst>
              <a:defRPr>
                <a:solidFill>
                  <a:srgbClr val="000000"/>
                </a:solidFill>
                <a:latin typeface="Arial" panose="020B0604020202020204" pitchFamily="34" charset="0"/>
                <a:ea typeface="Microsoft YaHei" panose="020B0503020204020204" pitchFamily="34" charset="-122"/>
              </a:defRPr>
            </a:lvl4pPr>
            <a:lvl5pPr>
              <a:tabLst>
                <a:tab pos="7239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pPr>
            <a:r>
              <a:rPr lang="fr-FR" altLang="fr-FR">
                <a:solidFill>
                  <a:srgbClr val="FFFFFF"/>
                </a:solidFill>
                <a:latin typeface="Corbel" panose="020B0503020204020204" pitchFamily="34" charset="0"/>
              </a:rPr>
              <a:t>Tourner à droite</a:t>
            </a:r>
          </a:p>
        </p:txBody>
      </p:sp>
      <p:sp>
        <p:nvSpPr>
          <p:cNvPr id="19470" name="AutoShape 14"/>
          <p:cNvSpPr>
            <a:spLocks noChangeArrowheads="1"/>
          </p:cNvSpPr>
          <p:nvPr/>
        </p:nvSpPr>
        <p:spPr bwMode="auto">
          <a:xfrm>
            <a:off x="8897938" y="3375025"/>
            <a:ext cx="1397000" cy="587375"/>
          </a:xfrm>
          <a:prstGeom prst="roundRect">
            <a:avLst>
              <a:gd name="adj" fmla="val 16667"/>
            </a:avLst>
          </a:prstGeom>
          <a:solidFill>
            <a:srgbClr val="9BAF68"/>
          </a:solidFill>
          <a:ln w="15840" cap="flat">
            <a:solidFill>
              <a:srgbClr val="72814C"/>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723900" algn="l"/>
              </a:tabLst>
              <a:defRPr>
                <a:solidFill>
                  <a:srgbClr val="000000"/>
                </a:solidFill>
                <a:latin typeface="Arial" panose="020B0604020202020204" pitchFamily="34" charset="0"/>
                <a:ea typeface="Microsoft YaHei" panose="020B0503020204020204" pitchFamily="34" charset="-122"/>
              </a:defRPr>
            </a:lvl1pPr>
            <a:lvl2pPr>
              <a:tabLst>
                <a:tab pos="723900" algn="l"/>
              </a:tabLst>
              <a:defRPr>
                <a:solidFill>
                  <a:srgbClr val="000000"/>
                </a:solidFill>
                <a:latin typeface="Arial" panose="020B0604020202020204" pitchFamily="34" charset="0"/>
                <a:ea typeface="Microsoft YaHei" panose="020B0503020204020204" pitchFamily="34" charset="-122"/>
              </a:defRPr>
            </a:lvl2pPr>
            <a:lvl3pPr>
              <a:tabLst>
                <a:tab pos="723900" algn="l"/>
              </a:tabLst>
              <a:defRPr>
                <a:solidFill>
                  <a:srgbClr val="000000"/>
                </a:solidFill>
                <a:latin typeface="Arial" panose="020B0604020202020204" pitchFamily="34" charset="0"/>
                <a:ea typeface="Microsoft YaHei" panose="020B0503020204020204" pitchFamily="34" charset="-122"/>
              </a:defRPr>
            </a:lvl3pPr>
            <a:lvl4pPr>
              <a:tabLst>
                <a:tab pos="723900" algn="l"/>
              </a:tabLst>
              <a:defRPr>
                <a:solidFill>
                  <a:srgbClr val="000000"/>
                </a:solidFill>
                <a:latin typeface="Arial" panose="020B0604020202020204" pitchFamily="34" charset="0"/>
                <a:ea typeface="Microsoft YaHei" panose="020B0503020204020204" pitchFamily="34" charset="-122"/>
              </a:defRPr>
            </a:lvl4pPr>
            <a:lvl5pPr>
              <a:tabLst>
                <a:tab pos="7239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pPr>
            <a:r>
              <a:rPr lang="fr-FR" altLang="fr-FR">
                <a:solidFill>
                  <a:srgbClr val="FFFFFF"/>
                </a:solidFill>
                <a:latin typeface="Corbel" panose="020B0503020204020204" pitchFamily="34" charset="0"/>
              </a:rPr>
              <a:t>Avancer</a:t>
            </a:r>
          </a:p>
        </p:txBody>
      </p:sp>
      <p:sp>
        <p:nvSpPr>
          <p:cNvPr id="19471" name="AutoShape 15"/>
          <p:cNvSpPr>
            <a:spLocks noChangeArrowheads="1"/>
          </p:cNvSpPr>
          <p:nvPr/>
        </p:nvSpPr>
        <p:spPr bwMode="auto">
          <a:xfrm>
            <a:off x="4899025" y="3533775"/>
            <a:ext cx="1397000" cy="587375"/>
          </a:xfrm>
          <a:prstGeom prst="roundRect">
            <a:avLst>
              <a:gd name="adj" fmla="val 16667"/>
            </a:avLst>
          </a:prstGeom>
          <a:solidFill>
            <a:srgbClr val="9BAF68"/>
          </a:solidFill>
          <a:ln w="15840" cap="flat">
            <a:solidFill>
              <a:srgbClr val="72814C"/>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nchor="ctr"/>
          <a:lstStyle>
            <a:lvl1pPr>
              <a:tabLst>
                <a:tab pos="723900" algn="l"/>
              </a:tabLst>
              <a:defRPr>
                <a:solidFill>
                  <a:srgbClr val="000000"/>
                </a:solidFill>
                <a:latin typeface="Arial" panose="020B0604020202020204" pitchFamily="34" charset="0"/>
                <a:ea typeface="Microsoft YaHei" panose="020B0503020204020204" pitchFamily="34" charset="-122"/>
              </a:defRPr>
            </a:lvl1pPr>
            <a:lvl2pPr>
              <a:tabLst>
                <a:tab pos="723900" algn="l"/>
              </a:tabLst>
              <a:defRPr>
                <a:solidFill>
                  <a:srgbClr val="000000"/>
                </a:solidFill>
                <a:latin typeface="Arial" panose="020B0604020202020204" pitchFamily="34" charset="0"/>
                <a:ea typeface="Microsoft YaHei" panose="020B0503020204020204" pitchFamily="34" charset="-122"/>
              </a:defRPr>
            </a:lvl2pPr>
            <a:lvl3pPr>
              <a:tabLst>
                <a:tab pos="723900" algn="l"/>
              </a:tabLst>
              <a:defRPr>
                <a:solidFill>
                  <a:srgbClr val="000000"/>
                </a:solidFill>
                <a:latin typeface="Arial" panose="020B0604020202020204" pitchFamily="34" charset="0"/>
                <a:ea typeface="Microsoft YaHei" panose="020B0503020204020204" pitchFamily="34" charset="-122"/>
              </a:defRPr>
            </a:lvl3pPr>
            <a:lvl4pPr>
              <a:tabLst>
                <a:tab pos="723900" algn="l"/>
              </a:tabLst>
              <a:defRPr>
                <a:solidFill>
                  <a:srgbClr val="000000"/>
                </a:solidFill>
                <a:latin typeface="Arial" panose="020B0604020202020204" pitchFamily="34" charset="0"/>
                <a:ea typeface="Microsoft YaHei" panose="020B0503020204020204" pitchFamily="34" charset="-122"/>
              </a:defRPr>
            </a:lvl4pPr>
            <a:lvl5pPr>
              <a:tabLst>
                <a:tab pos="7239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9pPr>
          </a:lstStyle>
          <a:p>
            <a:pPr algn="ctr" hangingPunct="1">
              <a:lnSpc>
                <a:spcPct val="100000"/>
              </a:lnSpc>
            </a:pPr>
            <a:r>
              <a:rPr lang="fr-FR" altLang="fr-FR">
                <a:solidFill>
                  <a:srgbClr val="FFFFFF"/>
                </a:solidFill>
                <a:latin typeface="Corbel" panose="020B0503020204020204" pitchFamily="34" charset="0"/>
              </a:rPr>
              <a:t>Tourner à gauche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3431704" y="-315416"/>
            <a:ext cx="5226643"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4800" b="1" dirty="0">
                <a:latin typeface="Corbel" panose="020B0503020204020204" pitchFamily="34" charset="0"/>
              </a:rPr>
              <a:t>Conception finale</a:t>
            </a:r>
          </a:p>
        </p:txBody>
      </p:sp>
      <p:sp>
        <p:nvSpPr>
          <p:cNvPr id="20483" name="Rectangle 3"/>
          <p:cNvSpPr>
            <a:spLocks noChangeArrowheads="1"/>
          </p:cNvSpPr>
          <p:nvPr/>
        </p:nvSpPr>
        <p:spPr bwMode="auto">
          <a:xfrm>
            <a:off x="1600199" y="1363929"/>
            <a:ext cx="9026525" cy="3382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marL="342900" indent="-341313">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dirty="0">
                <a:latin typeface="Corbel" panose="020B0503020204020204" pitchFamily="34" charset="0"/>
              </a:rPr>
              <a:t>Le design final a été fait sur une planche de plexiglas </a:t>
            </a:r>
          </a:p>
          <a:p>
            <a:pPr hangingPunct="1">
              <a:lnSpc>
                <a:spcPct val="100000"/>
              </a:lnSpc>
            </a:pPr>
            <a:endParaRPr lang="fr-FR" altLang="fr-FR" dirty="0">
              <a:latin typeface="Corbel" panose="020B0503020204020204" pitchFamily="34" charset="0"/>
            </a:endParaRPr>
          </a:p>
          <a:p>
            <a:pPr hangingPunct="1">
              <a:lnSpc>
                <a:spcPct val="100000"/>
              </a:lnSpc>
            </a:pPr>
            <a:r>
              <a:rPr lang="fr-FR" altLang="fr-FR" dirty="0">
                <a:latin typeface="Corbel" panose="020B0503020204020204" pitchFamily="34" charset="0"/>
              </a:rPr>
              <a:t>Cette planche aura des améliorations par rapport au prototype:</a:t>
            </a:r>
          </a:p>
          <a:p>
            <a:pPr hangingPunct="1">
              <a:lnSpc>
                <a:spcPct val="100000"/>
              </a:lnSpc>
            </a:pPr>
            <a:endParaRPr lang="fr-FR" altLang="fr-FR" dirty="0">
              <a:latin typeface="Corbel" panose="020B0503020204020204" pitchFamily="34" charset="0"/>
            </a:endParaRPr>
          </a:p>
          <a:p>
            <a:pPr hangingPunct="1">
              <a:lnSpc>
                <a:spcPct val="100000"/>
              </a:lnSpc>
              <a:buSzPct val="45000"/>
              <a:buFont typeface="Times New Roman" panose="02020603050405020304" pitchFamily="18" charset="0"/>
              <a:buAutoNum type="arabicPeriod"/>
            </a:pPr>
            <a:r>
              <a:rPr lang="fr-FR" altLang="fr-FR" dirty="0">
                <a:latin typeface="Corbel" panose="020B0503020204020204" pitchFamily="34" charset="0"/>
              </a:rPr>
              <a:t>Pour la marche arrière, il y aura deux LEDs, un jaune et un bleu, qui s’allumeront quand on recule pour comprendre que la marche arrière se fait avec le capteur droit et gauche.</a:t>
            </a:r>
          </a:p>
          <a:p>
            <a:pPr hangingPunct="1">
              <a:lnSpc>
                <a:spcPct val="100000"/>
              </a:lnSpc>
              <a:buSzPct val="45000"/>
              <a:buFont typeface="Times New Roman" panose="02020603050405020304" pitchFamily="18" charset="0"/>
              <a:buAutoNum type="arabicPeriod"/>
            </a:pPr>
            <a:r>
              <a:rPr lang="fr-FR" altLang="fr-FR" dirty="0">
                <a:latin typeface="Corbel" panose="020B0503020204020204" pitchFamily="34" charset="0"/>
              </a:rPr>
              <a:t>Pour améliorer la sécurité et la fiabilité des composants, on va mettre un couvercle en plastique qui protégera  les composants.</a:t>
            </a:r>
          </a:p>
          <a:p>
            <a:pPr hangingPunct="1">
              <a:lnSpc>
                <a:spcPct val="100000"/>
              </a:lnSpc>
              <a:buSzPct val="45000"/>
              <a:buFont typeface="Times New Roman" panose="02020603050405020304" pitchFamily="18" charset="0"/>
              <a:buAutoNum type="arabicPeriod"/>
            </a:pPr>
            <a:r>
              <a:rPr lang="fr-FR" altLang="fr-FR" dirty="0">
                <a:latin typeface="Corbel" panose="020B0503020204020204" pitchFamily="34" charset="0"/>
              </a:rPr>
              <a:t>Les fils seront collés à la carte Seeeduino pour éviter qu’ils se débranchent.</a:t>
            </a:r>
          </a:p>
          <a:p>
            <a:pPr hangingPunct="1">
              <a:lnSpc>
                <a:spcPct val="100000"/>
              </a:lnSpc>
              <a:buSzPct val="45000"/>
              <a:buFont typeface="Times New Roman" panose="02020603050405020304" pitchFamily="18" charset="0"/>
              <a:buAutoNum type="arabicPeriod"/>
            </a:pPr>
            <a:r>
              <a:rPr lang="fr-FR" altLang="fr-FR" dirty="0">
                <a:latin typeface="Corbel" panose="020B0503020204020204" pitchFamily="34" charset="0"/>
              </a:rPr>
              <a:t>Il y aura un interrupteur afin d’éviter de devoir brancher et débrancher le fil de la batterie pour le faire fonctionner.</a:t>
            </a:r>
          </a:p>
          <a:p>
            <a:pPr hangingPunct="1">
              <a:lnSpc>
                <a:spcPct val="100000"/>
              </a:lnSpc>
              <a:buClrTx/>
              <a:buSzTx/>
              <a:buFontTx/>
              <a:buNone/>
            </a:pPr>
            <a:endParaRPr lang="fr-FR" altLang="fr-FR" dirty="0">
              <a:latin typeface="Corbel" panose="020B0503020204020204" pitchFamily="34" charset="0"/>
            </a:endParaRPr>
          </a:p>
        </p:txBody>
      </p:sp>
      <p:sp>
        <p:nvSpPr>
          <p:cNvPr id="5" name="Text Box 1"/>
          <p:cNvSpPr txBox="1">
            <a:spLocks noChangeArrowheads="1"/>
          </p:cNvSpPr>
          <p:nvPr/>
        </p:nvSpPr>
        <p:spPr bwMode="auto">
          <a:xfrm>
            <a:off x="9912424" y="6237312"/>
            <a:ext cx="2156098"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1400" dirty="0">
                <a:latin typeface="Corbel" panose="020B0503020204020204" pitchFamily="34" charset="0"/>
                <a:cs typeface="Lucida Sans Unicode" panose="020B0602030504020204" pitchFamily="34" charset="0"/>
              </a:rPr>
              <a:t>PFE - Félix Candela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3431704" y="-315416"/>
            <a:ext cx="5113213"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4800" b="1" dirty="0">
                <a:latin typeface="Corbel" panose="020B0503020204020204" pitchFamily="34" charset="0"/>
              </a:rPr>
              <a:t>Conception finale</a:t>
            </a:r>
          </a:p>
        </p:txBody>
      </p:sp>
      <p:sp>
        <p:nvSpPr>
          <p:cNvPr id="21507" name="Rectangle 3"/>
          <p:cNvSpPr>
            <a:spLocks noChangeArrowheads="1"/>
          </p:cNvSpPr>
          <p:nvPr/>
        </p:nvSpPr>
        <p:spPr bwMode="auto">
          <a:xfrm>
            <a:off x="1343472" y="1437184"/>
            <a:ext cx="9026525" cy="23068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marL="342900" indent="-341313">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buSzPct val="45000"/>
              <a:buFont typeface="Times New Roman" panose="02020603050405020304" pitchFamily="18" charset="0"/>
              <a:buAutoNum type="arabicPeriod" startAt="5"/>
            </a:pPr>
            <a:r>
              <a:rPr lang="fr-FR" altLang="fr-FR" dirty="0" smtClean="0">
                <a:latin typeface="Corbel" panose="020B0503020204020204" pitchFamily="34" charset="0"/>
              </a:rPr>
              <a:t>La </a:t>
            </a:r>
            <a:r>
              <a:rPr lang="fr-FR" altLang="fr-FR" dirty="0">
                <a:latin typeface="Corbel" panose="020B0503020204020204" pitchFamily="34" charset="0"/>
              </a:rPr>
              <a:t>batterie sera collée avec du velcro pour qu’il soit plus facile de l’enlever pour la recharger. De plus, le couvercle dont on a parlé aura un trou pour ne pas avoir besoin de le retirer pour la recharge.</a:t>
            </a:r>
          </a:p>
          <a:p>
            <a:pPr hangingPunct="1">
              <a:lnSpc>
                <a:spcPct val="100000"/>
              </a:lnSpc>
              <a:buSzPct val="45000"/>
              <a:buFont typeface="Times New Roman" panose="02020603050405020304" pitchFamily="18" charset="0"/>
              <a:buAutoNum type="arabicPeriod" startAt="5"/>
            </a:pPr>
            <a:r>
              <a:rPr lang="fr-FR" altLang="fr-FR" dirty="0">
                <a:latin typeface="Corbel" panose="020B0503020204020204" pitchFamily="34" charset="0"/>
              </a:rPr>
              <a:t>Remplacement des vis sur la planche pour éviter de se faire mal. Plusieurs assemblages  faits avant avec des vis sont désormais réalisés avec de la colle. Les vis que l’on n’a pas pu effacer ont la tête plate. </a:t>
            </a:r>
          </a:p>
          <a:p>
            <a:pPr hangingPunct="1">
              <a:lnSpc>
                <a:spcPct val="100000"/>
              </a:lnSpc>
              <a:buSzPct val="45000"/>
              <a:buFont typeface="Times New Roman" panose="02020603050405020304" pitchFamily="18" charset="0"/>
              <a:buAutoNum type="arabicPeriod" startAt="5"/>
            </a:pPr>
            <a:r>
              <a:rPr lang="fr-FR" altLang="fr-FR" dirty="0">
                <a:latin typeface="Corbel" panose="020B0503020204020204" pitchFamily="34" charset="0"/>
              </a:rPr>
              <a:t>Joindre le câblage sortant de la planche vers la commande arrière. Rendre possible le branchement et le débranchement d’une façon plus facile.</a:t>
            </a:r>
          </a:p>
        </p:txBody>
      </p:sp>
      <p:sp>
        <p:nvSpPr>
          <p:cNvPr id="5" name="Text Box 1"/>
          <p:cNvSpPr txBox="1">
            <a:spLocks noChangeArrowheads="1"/>
          </p:cNvSpPr>
          <p:nvPr/>
        </p:nvSpPr>
        <p:spPr bwMode="auto">
          <a:xfrm>
            <a:off x="9912424" y="6237312"/>
            <a:ext cx="2156098"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1400" dirty="0">
                <a:latin typeface="Corbel" panose="020B0503020204020204" pitchFamily="34" charset="0"/>
                <a:cs typeface="Lucida Sans Unicode" panose="020B0602030504020204" pitchFamily="34" charset="0"/>
              </a:rPr>
              <a:t>PFE - Félix Candela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Grp="1" noChangeArrowheads="1"/>
          </p:cNvSpPr>
          <p:nvPr>
            <p:ph type="title"/>
          </p:nvPr>
        </p:nvSpPr>
        <p:spPr>
          <a:xfrm>
            <a:off x="3791744" y="260648"/>
            <a:ext cx="3721943" cy="984350"/>
          </a:xfrm>
          <a:ln/>
        </p:spPr>
        <p:txBody>
          <a:bodyPr/>
          <a:lstStyle/>
          <a:p>
            <a:pPr algn="ct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fr-FR" altLang="fr-FR" sz="4800" b="1" dirty="0" smtClean="0"/>
              <a:t>Sécurité</a:t>
            </a:r>
            <a:endParaRPr lang="fr-FR" altLang="fr-FR" sz="4800" b="1" dirty="0"/>
          </a:p>
        </p:txBody>
      </p:sp>
      <p:sp>
        <p:nvSpPr>
          <p:cNvPr id="22531" name="Rectangle 3"/>
          <p:cNvSpPr>
            <a:spLocks noChangeArrowheads="1"/>
          </p:cNvSpPr>
          <p:nvPr/>
        </p:nvSpPr>
        <p:spPr bwMode="auto">
          <a:xfrm>
            <a:off x="1077913" y="1371600"/>
            <a:ext cx="9601200" cy="3382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marL="285750" indent="-284163">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dirty="0">
                <a:latin typeface="Corbel" panose="020B0503020204020204" pitchFamily="34" charset="0"/>
              </a:rPr>
              <a:t>Concernant la sécurité, pour l’instant, nous </a:t>
            </a:r>
            <a:r>
              <a:rPr lang="fr-FR" altLang="fr-FR" dirty="0" smtClean="0">
                <a:latin typeface="Corbel" panose="020B0503020204020204" pitchFamily="34" charset="0"/>
              </a:rPr>
              <a:t>allons ajouter </a:t>
            </a:r>
            <a:r>
              <a:rPr lang="fr-FR" altLang="fr-FR" dirty="0">
                <a:latin typeface="Corbel" panose="020B0503020204020204" pitchFamily="34" charset="0"/>
              </a:rPr>
              <a:t>seulement un bouton d’arrêt d’urgence (qui sert aussi pour allumer/éteindre sans avoir besoin de brancher et débrancher) au cas où l’enfant appuie sans vouloir.</a:t>
            </a:r>
          </a:p>
          <a:p>
            <a:pPr hangingPunct="1">
              <a:lnSpc>
                <a:spcPct val="100000"/>
              </a:lnSpc>
            </a:pPr>
            <a:r>
              <a:rPr lang="fr-FR" altLang="fr-FR" dirty="0">
                <a:latin typeface="Corbel" panose="020B0503020204020204" pitchFamily="34" charset="0"/>
              </a:rPr>
              <a:t>Ensuite le programme est fait pour que si on appuie sur le bouton avancer et virer en même temps, le fauteuil ne fasse rien.</a:t>
            </a:r>
          </a:p>
          <a:p>
            <a:pPr hangingPunct="1">
              <a:lnSpc>
                <a:spcPct val="100000"/>
              </a:lnSpc>
            </a:pPr>
            <a:r>
              <a:rPr lang="fr-FR" altLang="fr-FR" dirty="0">
                <a:latin typeface="Corbel" panose="020B0503020204020204" pitchFamily="34" charset="0"/>
              </a:rPr>
              <a:t>Bien que l’on a toujours pris en compte la sécurité, il y a peut-être, d’autres dispositifs que l’on pourrait ajouter. Par exemple:</a:t>
            </a:r>
          </a:p>
          <a:p>
            <a:pPr hangingPunct="1">
              <a:lnSpc>
                <a:spcPct val="100000"/>
              </a:lnSpc>
            </a:pPr>
            <a:endParaRPr lang="fr-FR" altLang="fr-FR" dirty="0">
              <a:latin typeface="Corbel" panose="020B0503020204020204" pitchFamily="34" charset="0"/>
            </a:endParaRPr>
          </a:p>
          <a:p>
            <a:pPr hangingPunct="1">
              <a:lnSpc>
                <a:spcPct val="100000"/>
              </a:lnSpc>
              <a:buSzPct val="45000"/>
              <a:buFont typeface="Wingdings" panose="05000000000000000000" pitchFamily="2" charset="2"/>
              <a:buChar char="§"/>
            </a:pPr>
            <a:r>
              <a:rPr lang="fr-FR" altLang="fr-FR" dirty="0">
                <a:latin typeface="Corbel" panose="020B0503020204020204" pitchFamily="34" charset="0"/>
              </a:rPr>
              <a:t>Un bouton pour faire un son en cas de danger telle qu’une collision. Le fauteuil en a déjà un mais la planche que nous allons utiliser le laisse inutilisable car elle est placée sur lui.</a:t>
            </a:r>
          </a:p>
          <a:p>
            <a:pPr hangingPunct="1">
              <a:lnSpc>
                <a:spcPct val="100000"/>
              </a:lnSpc>
              <a:buSzPct val="45000"/>
              <a:buFont typeface="Wingdings" panose="05000000000000000000" pitchFamily="2" charset="2"/>
              <a:buChar char="§"/>
            </a:pPr>
            <a:r>
              <a:rPr lang="fr-FR" altLang="fr-FR" dirty="0">
                <a:latin typeface="Corbel" panose="020B0503020204020204" pitchFamily="34" charset="0"/>
              </a:rPr>
              <a:t>Un dispositif d’arrêt si le fauteuil détecte un objet proche. Il suffirait d'ajouter un autre capteur comme ceux que nous avons utilisé.</a:t>
            </a:r>
          </a:p>
        </p:txBody>
      </p:sp>
      <p:sp>
        <p:nvSpPr>
          <p:cNvPr id="5" name="Text Box 1"/>
          <p:cNvSpPr txBox="1">
            <a:spLocks noChangeArrowheads="1"/>
          </p:cNvSpPr>
          <p:nvPr/>
        </p:nvSpPr>
        <p:spPr bwMode="auto">
          <a:xfrm>
            <a:off x="9912424" y="6237312"/>
            <a:ext cx="2156098"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1400" dirty="0">
                <a:latin typeface="Corbel" panose="020B0503020204020204" pitchFamily="34" charset="0"/>
                <a:cs typeface="Lucida Sans Unicode" panose="020B0602030504020204" pitchFamily="34" charset="0"/>
              </a:rPr>
              <a:t>PFE - Félix Candela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1077913" y="0"/>
            <a:ext cx="10018712"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4800" b="1">
                <a:latin typeface="Corbel" panose="020B0503020204020204" pitchFamily="34" charset="0"/>
              </a:rPr>
              <a:t>Tables des matières</a:t>
            </a:r>
          </a:p>
        </p:txBody>
      </p:sp>
      <p:sp>
        <p:nvSpPr>
          <p:cNvPr id="5123" name="Rectangle 3"/>
          <p:cNvSpPr>
            <a:spLocks noChangeArrowheads="1"/>
          </p:cNvSpPr>
          <p:nvPr/>
        </p:nvSpPr>
        <p:spPr bwMode="auto">
          <a:xfrm>
            <a:off x="2024063" y="2076450"/>
            <a:ext cx="8882062" cy="31070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marL="342900" indent="-341313">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buSzPct val="45000"/>
              <a:buFont typeface="Times New Roman" panose="02020603050405020304" pitchFamily="18" charset="0"/>
              <a:buAutoNum type="arabicPeriod"/>
            </a:pPr>
            <a:r>
              <a:rPr lang="fr-FR" altLang="fr-FR" sz="2800" dirty="0">
                <a:latin typeface="Corbel" panose="020B0503020204020204" pitchFamily="34" charset="0"/>
              </a:rPr>
              <a:t>Objectif du projet</a:t>
            </a:r>
          </a:p>
          <a:p>
            <a:pPr hangingPunct="1">
              <a:lnSpc>
                <a:spcPct val="100000"/>
              </a:lnSpc>
              <a:buSzPct val="45000"/>
              <a:buFont typeface="Times New Roman" panose="02020603050405020304" pitchFamily="18" charset="0"/>
              <a:buAutoNum type="arabicPeriod"/>
            </a:pPr>
            <a:r>
              <a:rPr lang="fr-FR" altLang="fr-FR" sz="2800" dirty="0">
                <a:latin typeface="Corbel" panose="020B0503020204020204" pitchFamily="34" charset="0"/>
              </a:rPr>
              <a:t>Développement du projet</a:t>
            </a:r>
          </a:p>
          <a:p>
            <a:pPr hangingPunct="1">
              <a:lnSpc>
                <a:spcPct val="100000"/>
              </a:lnSpc>
              <a:buSzPct val="45000"/>
              <a:buFont typeface="Times New Roman" panose="02020603050405020304" pitchFamily="18" charset="0"/>
              <a:buAutoNum type="arabicPeriod"/>
            </a:pPr>
            <a:r>
              <a:rPr lang="fr-FR" altLang="fr-FR" sz="2800" dirty="0">
                <a:latin typeface="Corbel" panose="020B0503020204020204" pitchFamily="34" charset="0"/>
              </a:rPr>
              <a:t>Composants</a:t>
            </a:r>
          </a:p>
          <a:p>
            <a:pPr hangingPunct="1">
              <a:lnSpc>
                <a:spcPct val="100000"/>
              </a:lnSpc>
              <a:buSzPct val="45000"/>
              <a:buFont typeface="Times New Roman" panose="02020603050405020304" pitchFamily="18" charset="0"/>
              <a:buAutoNum type="arabicPeriod"/>
            </a:pPr>
            <a:r>
              <a:rPr lang="fr-FR" altLang="fr-FR" sz="2800" dirty="0">
                <a:latin typeface="Corbel" panose="020B0503020204020204" pitchFamily="34" charset="0"/>
              </a:rPr>
              <a:t>Fonctionnement</a:t>
            </a:r>
          </a:p>
          <a:p>
            <a:pPr hangingPunct="1">
              <a:lnSpc>
                <a:spcPct val="100000"/>
              </a:lnSpc>
              <a:buSzPct val="45000"/>
              <a:buFont typeface="Times New Roman" panose="02020603050405020304" pitchFamily="18" charset="0"/>
              <a:buAutoNum type="arabicPeriod"/>
            </a:pPr>
            <a:r>
              <a:rPr lang="fr-FR" altLang="fr-FR" sz="2800" dirty="0">
                <a:latin typeface="Corbel" panose="020B0503020204020204" pitchFamily="34" charset="0"/>
              </a:rPr>
              <a:t>Programmation</a:t>
            </a:r>
          </a:p>
          <a:p>
            <a:pPr hangingPunct="1">
              <a:lnSpc>
                <a:spcPct val="100000"/>
              </a:lnSpc>
              <a:buSzPct val="45000"/>
              <a:buFont typeface="Times New Roman" panose="02020603050405020304" pitchFamily="18" charset="0"/>
              <a:buAutoNum type="arabicPeriod"/>
            </a:pPr>
            <a:r>
              <a:rPr lang="fr-FR" altLang="fr-FR" sz="2800" dirty="0" smtClean="0">
                <a:latin typeface="Corbel" panose="020B0503020204020204" pitchFamily="34" charset="0"/>
              </a:rPr>
              <a:t>Conception </a:t>
            </a:r>
            <a:r>
              <a:rPr lang="fr-FR" altLang="fr-FR" sz="2800" dirty="0">
                <a:latin typeface="Corbel" panose="020B0503020204020204" pitchFamily="34" charset="0"/>
              </a:rPr>
              <a:t>finale</a:t>
            </a:r>
          </a:p>
          <a:p>
            <a:pPr hangingPunct="1">
              <a:lnSpc>
                <a:spcPct val="100000"/>
              </a:lnSpc>
              <a:buSzPct val="45000"/>
              <a:buFont typeface="Times New Roman" panose="02020603050405020304" pitchFamily="18" charset="0"/>
              <a:buAutoNum type="arabicPeriod"/>
            </a:pPr>
            <a:r>
              <a:rPr lang="fr-FR" altLang="fr-FR" sz="2800" dirty="0" smtClean="0">
                <a:latin typeface="Corbel" panose="020B0503020204020204" pitchFamily="34" charset="0"/>
              </a:rPr>
              <a:t>Sécurité</a:t>
            </a:r>
            <a:endParaRPr lang="fr-FR" altLang="fr-FR" sz="2800" dirty="0">
              <a:latin typeface="Corbel" panose="020B0503020204020204" pitchFamily="34" charset="0"/>
            </a:endParaRPr>
          </a:p>
        </p:txBody>
      </p:sp>
      <p:sp>
        <p:nvSpPr>
          <p:cNvPr id="5" name="Rectangle 2"/>
          <p:cNvSpPr>
            <a:spLocks noChangeArrowheads="1"/>
          </p:cNvSpPr>
          <p:nvPr/>
        </p:nvSpPr>
        <p:spPr bwMode="auto">
          <a:xfrm>
            <a:off x="10680700" y="6399213"/>
            <a:ext cx="132715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723900" algn="l"/>
              </a:tabLst>
              <a:defRPr>
                <a:solidFill>
                  <a:srgbClr val="000000"/>
                </a:solidFill>
                <a:latin typeface="Arial" panose="020B0604020202020204" pitchFamily="34" charset="0"/>
                <a:ea typeface="Microsoft YaHei" panose="020B0503020204020204" pitchFamily="34" charset="-122"/>
              </a:defRPr>
            </a:lvl1pPr>
            <a:lvl2pPr>
              <a:tabLst>
                <a:tab pos="723900" algn="l"/>
              </a:tabLst>
              <a:defRPr>
                <a:solidFill>
                  <a:srgbClr val="000000"/>
                </a:solidFill>
                <a:latin typeface="Arial" panose="020B0604020202020204" pitchFamily="34" charset="0"/>
                <a:ea typeface="Microsoft YaHei" panose="020B0503020204020204" pitchFamily="34" charset="-122"/>
              </a:defRPr>
            </a:lvl2pPr>
            <a:lvl3pPr>
              <a:tabLst>
                <a:tab pos="723900" algn="l"/>
              </a:tabLst>
              <a:defRPr>
                <a:solidFill>
                  <a:srgbClr val="000000"/>
                </a:solidFill>
                <a:latin typeface="Arial" panose="020B0604020202020204" pitchFamily="34" charset="0"/>
                <a:ea typeface="Microsoft YaHei" panose="020B0503020204020204" pitchFamily="34" charset="-122"/>
              </a:defRPr>
            </a:lvl3pPr>
            <a:lvl4pPr>
              <a:tabLst>
                <a:tab pos="723900" algn="l"/>
              </a:tabLst>
              <a:defRPr>
                <a:solidFill>
                  <a:srgbClr val="000000"/>
                </a:solidFill>
                <a:latin typeface="Arial" panose="020B0604020202020204" pitchFamily="34" charset="0"/>
                <a:ea typeface="Microsoft YaHei" panose="020B0503020204020204" pitchFamily="34" charset="-122"/>
              </a:defRPr>
            </a:lvl4pPr>
            <a:lvl5pPr>
              <a:tabLst>
                <a:tab pos="7239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1100" b="1" dirty="0">
                <a:latin typeface="Corbel" panose="020B0503020204020204" pitchFamily="34" charset="0"/>
              </a:rPr>
              <a:t>PFE - Félix Candela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Grp="1" noChangeArrowheads="1"/>
          </p:cNvSpPr>
          <p:nvPr>
            <p:ph type="title"/>
          </p:nvPr>
        </p:nvSpPr>
        <p:spPr>
          <a:xfrm>
            <a:off x="2423592" y="1700808"/>
            <a:ext cx="7636023" cy="2815208"/>
          </a:xfrm>
          <a:ln/>
        </p:spPr>
        <p:txBody>
          <a:bodyPr/>
          <a:lstStyle/>
          <a:p>
            <a:pPr algn="ct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fr-FR" altLang="fr-FR" sz="6000" dirty="0" smtClean="0"/>
              <a:t>Merci de votre attention</a:t>
            </a:r>
            <a:endParaRPr lang="fr-FR" altLang="fr-FR" sz="6000" dirty="0"/>
          </a:p>
        </p:txBody>
      </p:sp>
      <p:sp>
        <p:nvSpPr>
          <p:cNvPr id="4" name="Text Box 1"/>
          <p:cNvSpPr txBox="1">
            <a:spLocks noChangeArrowheads="1"/>
          </p:cNvSpPr>
          <p:nvPr/>
        </p:nvSpPr>
        <p:spPr bwMode="auto">
          <a:xfrm>
            <a:off x="9912424" y="6237312"/>
            <a:ext cx="2156098"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1400" dirty="0">
                <a:latin typeface="Corbel" panose="020B0503020204020204" pitchFamily="34" charset="0"/>
                <a:cs typeface="Lucida Sans Unicode" panose="020B0602030504020204" pitchFamily="34" charset="0"/>
              </a:rPr>
              <a:t>PFE - Félix Candela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xfrm>
            <a:off x="1493838" y="1943100"/>
            <a:ext cx="9185275" cy="1711325"/>
          </a:xfrm>
          <a:ln/>
        </p:spPr>
        <p:txBody>
          <a:bodyPr/>
          <a:lstStyle/>
          <a:p>
            <a:pP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fr-FR" altLang="fr-FR" sz="2400" dirty="0" smtClean="0"/>
              <a:t>1.	Remplacer le joystick d'un fauteuil roulant pour le rendre plus accessible à des enfants </a:t>
            </a:r>
            <a:r>
              <a:rPr lang="fr-FR" altLang="fr-FR" sz="2400" dirty="0" smtClean="0"/>
              <a:t>polyhandicapés.</a:t>
            </a:r>
            <a:r>
              <a:rPr lang="fr-FR" altLang="fr-FR" sz="2400" dirty="0" smtClean="0"/>
              <a:t/>
            </a:r>
            <a:br>
              <a:rPr lang="fr-FR" altLang="fr-FR" sz="2400" dirty="0" smtClean="0"/>
            </a:br>
            <a:r>
              <a:rPr lang="fr-FR" altLang="fr-FR" sz="2400" dirty="0" smtClean="0"/>
              <a:t>2.	Créer l’interface qui montre les mouvements du fauteuil pour aider à la compréhension des mouvements du fauteuil.</a:t>
            </a:r>
            <a:endParaRPr lang="fr-FR" altLang="fr-FR" sz="2400"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3488" y="4114800"/>
            <a:ext cx="2455862" cy="24876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48" name="Rectangle 4"/>
          <p:cNvSpPr>
            <a:spLocks noChangeArrowheads="1"/>
          </p:cNvSpPr>
          <p:nvPr/>
        </p:nvSpPr>
        <p:spPr bwMode="auto">
          <a:xfrm>
            <a:off x="1077913" y="0"/>
            <a:ext cx="10018712"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4800" b="1">
                <a:latin typeface="Corbel" panose="020B0503020204020204" pitchFamily="34" charset="0"/>
              </a:rPr>
              <a:t>Objectif du projet</a:t>
            </a:r>
          </a:p>
        </p:txBody>
      </p:sp>
      <p:sp>
        <p:nvSpPr>
          <p:cNvPr id="6149" name="Text Box 5"/>
          <p:cNvSpPr txBox="1">
            <a:spLocks noChangeArrowheads="1"/>
          </p:cNvSpPr>
          <p:nvPr/>
        </p:nvSpPr>
        <p:spPr bwMode="auto">
          <a:xfrm>
            <a:off x="10680700" y="6411913"/>
            <a:ext cx="132715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723900" algn="l"/>
              </a:tabLst>
              <a:defRPr>
                <a:solidFill>
                  <a:srgbClr val="000000"/>
                </a:solidFill>
                <a:latin typeface="Arial" panose="020B0604020202020204" pitchFamily="34" charset="0"/>
                <a:ea typeface="Microsoft YaHei" panose="020B0503020204020204" pitchFamily="34" charset="-122"/>
              </a:defRPr>
            </a:lvl1pPr>
            <a:lvl2pPr>
              <a:tabLst>
                <a:tab pos="723900" algn="l"/>
              </a:tabLst>
              <a:defRPr>
                <a:solidFill>
                  <a:srgbClr val="000000"/>
                </a:solidFill>
                <a:latin typeface="Arial" panose="020B0604020202020204" pitchFamily="34" charset="0"/>
                <a:ea typeface="Microsoft YaHei" panose="020B0503020204020204" pitchFamily="34" charset="-122"/>
              </a:defRPr>
            </a:lvl2pPr>
            <a:lvl3pPr>
              <a:tabLst>
                <a:tab pos="723900" algn="l"/>
              </a:tabLst>
              <a:defRPr>
                <a:solidFill>
                  <a:srgbClr val="000000"/>
                </a:solidFill>
                <a:latin typeface="Arial" panose="020B0604020202020204" pitchFamily="34" charset="0"/>
                <a:ea typeface="Microsoft YaHei" panose="020B0503020204020204" pitchFamily="34" charset="-122"/>
              </a:defRPr>
            </a:lvl3pPr>
            <a:lvl4pPr>
              <a:tabLst>
                <a:tab pos="723900" algn="l"/>
              </a:tabLst>
              <a:defRPr>
                <a:solidFill>
                  <a:srgbClr val="000000"/>
                </a:solidFill>
                <a:latin typeface="Arial" panose="020B0604020202020204" pitchFamily="34" charset="0"/>
                <a:ea typeface="Microsoft YaHei" panose="020B0503020204020204" pitchFamily="34" charset="-122"/>
              </a:defRPr>
            </a:lvl4pPr>
            <a:lvl5pPr>
              <a:tabLst>
                <a:tab pos="7239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1100" b="1">
                <a:latin typeface="Corbel" panose="020B0503020204020204" pitchFamily="34" charset="0"/>
                <a:cs typeface="Lucida Sans Unicode" panose="020B0602030504020204" pitchFamily="34" charset="0"/>
              </a:rPr>
              <a:t>PFE - Félix Candela</a:t>
            </a:r>
          </a:p>
        </p:txBody>
      </p:sp>
      <p:pic>
        <p:nvPicPr>
          <p:cNvPr id="2" name="Imagen 1"/>
          <p:cNvPicPr>
            <a:picLocks noChangeAspect="1"/>
          </p:cNvPicPr>
          <p:nvPr/>
        </p:nvPicPr>
        <p:blipFill rotWithShape="1">
          <a:blip r:embed="rId4" cstate="print">
            <a:extLst>
              <a:ext uri="{28A0092B-C50C-407E-A947-70E740481C1C}">
                <a14:useLocalDpi xmlns:a14="http://schemas.microsoft.com/office/drawing/2010/main" val="0"/>
              </a:ext>
            </a:extLst>
          </a:blip>
          <a:srcRect l="23190" t="7749" r="23707" b="9085"/>
          <a:stretch/>
        </p:blipFill>
        <p:spPr>
          <a:xfrm>
            <a:off x="2423592" y="4026458"/>
            <a:ext cx="3024336" cy="2664296"/>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2495600" y="-171400"/>
            <a:ext cx="7129437" cy="15493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4800" b="1" dirty="0">
                <a:latin typeface="Corbel" panose="020B0503020204020204" pitchFamily="34" charset="0"/>
              </a:rPr>
              <a:t>Développement du projet</a:t>
            </a:r>
          </a:p>
        </p:txBody>
      </p:sp>
      <p:sp>
        <p:nvSpPr>
          <p:cNvPr id="7171" name="Rectangle 3"/>
          <p:cNvSpPr>
            <a:spLocks noChangeArrowheads="1"/>
          </p:cNvSpPr>
          <p:nvPr/>
        </p:nvSpPr>
        <p:spPr bwMode="auto">
          <a:xfrm>
            <a:off x="1487488" y="1107053"/>
            <a:ext cx="9831387" cy="59078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marL="285750" indent="-284163">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1pPr>
            <a:lvl2pPr indent="-284163">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2pPr>
            <a:lvl3pPr marL="1200150" indent="-284163">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dirty="0">
                <a:latin typeface="Corbel" panose="020B0503020204020204" pitchFamily="34" charset="0"/>
              </a:rPr>
              <a:t>Pour commencer, la premier chose que nous avons du </a:t>
            </a:r>
            <a:r>
              <a:rPr lang="fr-FR" altLang="fr-FR" dirty="0" smtClean="0">
                <a:latin typeface="Corbel" panose="020B0503020204020204" pitchFamily="34" charset="0"/>
              </a:rPr>
              <a:t>décider </a:t>
            </a:r>
            <a:r>
              <a:rPr lang="fr-FR" altLang="fr-FR" dirty="0">
                <a:latin typeface="Corbel" panose="020B0503020204020204" pitchFamily="34" charset="0"/>
              </a:rPr>
              <a:t>a été le moyen d’interagir avec le fauteuil. Nous avions plusieurs options:</a:t>
            </a:r>
          </a:p>
          <a:p>
            <a:pPr hangingPunct="1">
              <a:lnSpc>
                <a:spcPct val="100000"/>
              </a:lnSpc>
            </a:pPr>
            <a:endParaRPr lang="fr-FR" altLang="fr-FR" dirty="0">
              <a:latin typeface="Corbel" panose="020B0503020204020204" pitchFamily="34" charset="0"/>
            </a:endParaRPr>
          </a:p>
          <a:p>
            <a:pPr hangingPunct="1">
              <a:lnSpc>
                <a:spcPct val="100000"/>
              </a:lnSpc>
              <a:buSzPct val="45000"/>
              <a:buFont typeface="Wingdings" panose="05000000000000000000" pitchFamily="2" charset="2"/>
              <a:buChar char="q"/>
            </a:pPr>
            <a:r>
              <a:rPr lang="fr-FR" altLang="fr-FR" dirty="0">
                <a:latin typeface="Corbel" panose="020B0503020204020204" pitchFamily="34" charset="0"/>
              </a:rPr>
              <a:t>Un clavier avec des boutons physiques:</a:t>
            </a:r>
          </a:p>
          <a:p>
            <a:pPr lvl="1" hangingPunct="1">
              <a:lnSpc>
                <a:spcPct val="100000"/>
              </a:lnSpc>
              <a:buSzPct val="45000"/>
              <a:buFont typeface="Arial" panose="020B0604020202020204" pitchFamily="34" charset="0"/>
              <a:buChar char="•"/>
            </a:pPr>
            <a:r>
              <a:rPr lang="fr-FR" altLang="fr-FR" dirty="0">
                <a:latin typeface="Corbel" panose="020B0503020204020204" pitchFamily="34" charset="0"/>
              </a:rPr>
              <a:t>Inconvénient : les enfants n’ont pas beaucoup de force.</a:t>
            </a:r>
          </a:p>
          <a:p>
            <a:pPr hangingPunct="1">
              <a:lnSpc>
                <a:spcPct val="100000"/>
              </a:lnSpc>
              <a:buSzPct val="45000"/>
              <a:buFont typeface="Wingdings" panose="05000000000000000000" pitchFamily="2" charset="2"/>
              <a:buChar char="q"/>
            </a:pPr>
            <a:r>
              <a:rPr lang="fr-FR" altLang="fr-FR" dirty="0">
                <a:latin typeface="Corbel" panose="020B0503020204020204" pitchFamily="34" charset="0"/>
              </a:rPr>
              <a:t>Un capteurs des mains, LEAP MOTION.</a:t>
            </a:r>
          </a:p>
          <a:p>
            <a:pPr lvl="1" hangingPunct="1">
              <a:lnSpc>
                <a:spcPct val="100000"/>
              </a:lnSpc>
              <a:buSzPct val="45000"/>
              <a:buFont typeface="Arial" panose="020B0604020202020204" pitchFamily="34" charset="0"/>
              <a:buChar char="•"/>
            </a:pPr>
            <a:r>
              <a:rPr lang="fr-FR" altLang="fr-FR" dirty="0">
                <a:latin typeface="Corbel" panose="020B0503020204020204" pitchFamily="34" charset="0"/>
              </a:rPr>
              <a:t>Inconvénients: </a:t>
            </a:r>
          </a:p>
          <a:p>
            <a:pPr lvl="2" hangingPunct="1">
              <a:lnSpc>
                <a:spcPct val="100000"/>
              </a:lnSpc>
              <a:buSzPct val="45000"/>
              <a:buFont typeface="Wingdings" panose="05000000000000000000" pitchFamily="2" charset="2"/>
              <a:buChar char="ü"/>
            </a:pPr>
            <a:r>
              <a:rPr lang="fr-FR" altLang="fr-FR" dirty="0">
                <a:latin typeface="Corbel" panose="020B0503020204020204" pitchFamily="34" charset="0"/>
              </a:rPr>
              <a:t>Très difficile à programmer.</a:t>
            </a:r>
          </a:p>
          <a:p>
            <a:pPr lvl="2" hangingPunct="1">
              <a:lnSpc>
                <a:spcPct val="100000"/>
              </a:lnSpc>
              <a:buSzPct val="45000"/>
              <a:buFont typeface="Wingdings" panose="05000000000000000000" pitchFamily="2" charset="2"/>
              <a:buChar char="ü"/>
            </a:pPr>
            <a:r>
              <a:rPr lang="fr-FR" altLang="fr-FR" dirty="0">
                <a:latin typeface="Corbel" panose="020B0503020204020204" pitchFamily="34" charset="0"/>
              </a:rPr>
              <a:t>Cher (donc cela ne serait pas une solution pour beaucoup des fauteuils) .</a:t>
            </a:r>
          </a:p>
          <a:p>
            <a:pPr lvl="2" hangingPunct="1">
              <a:lnSpc>
                <a:spcPct val="100000"/>
              </a:lnSpc>
              <a:buSzPct val="45000"/>
              <a:buFont typeface="Wingdings" panose="05000000000000000000" pitchFamily="2" charset="2"/>
              <a:buChar char="ü"/>
            </a:pPr>
            <a:r>
              <a:rPr lang="fr-FR" altLang="fr-FR" dirty="0">
                <a:latin typeface="Corbel" panose="020B0503020204020204" pitchFamily="34" charset="0"/>
              </a:rPr>
              <a:t>Besoin embarquer un processeur plus puissante telle qu’un ordinateur.</a:t>
            </a:r>
          </a:p>
          <a:p>
            <a:pPr marL="342900" indent="-341313" hangingPunct="1">
              <a:lnSpc>
                <a:spcPct val="100000"/>
              </a:lnSpc>
              <a:buSzPct val="45000"/>
              <a:buFont typeface="Wingdings" panose="05000000000000000000" pitchFamily="2" charset="2"/>
              <a:buChar char="q"/>
            </a:pPr>
            <a:r>
              <a:rPr lang="fr-FR" altLang="fr-FR" dirty="0">
                <a:latin typeface="Corbel" panose="020B0503020204020204" pitchFamily="34" charset="0"/>
              </a:rPr>
              <a:t>Un capteur du regard:</a:t>
            </a:r>
          </a:p>
          <a:p>
            <a:pPr marL="800100" lvl="1" indent="-341313" hangingPunct="1">
              <a:lnSpc>
                <a:spcPct val="100000"/>
              </a:lnSpc>
              <a:buSzPct val="45000"/>
              <a:buFont typeface="Arial" panose="020B0604020202020204" pitchFamily="34" charset="0"/>
              <a:buChar char="•"/>
            </a:pPr>
            <a:r>
              <a:rPr lang="fr-FR" altLang="fr-FR" dirty="0">
                <a:latin typeface="Corbel" panose="020B0503020204020204" pitchFamily="34" charset="0"/>
              </a:rPr>
              <a:t>Inconvénients</a:t>
            </a:r>
            <a:r>
              <a:rPr lang="fr-FR" altLang="fr-FR" dirty="0" smtClean="0">
                <a:latin typeface="Corbel" panose="020B0503020204020204" pitchFamily="34" charset="0"/>
              </a:rPr>
              <a:t>:</a:t>
            </a:r>
          </a:p>
          <a:p>
            <a:pPr marL="1257300" lvl="2" indent="-341313" hangingPunct="1">
              <a:lnSpc>
                <a:spcPct val="100000"/>
              </a:lnSpc>
              <a:buSzPct val="45000"/>
              <a:buFont typeface="Wingdings" panose="05000000000000000000" pitchFamily="2" charset="2"/>
              <a:buChar char="ü"/>
            </a:pPr>
            <a:r>
              <a:rPr lang="fr-FR" altLang="fr-FR" dirty="0">
                <a:latin typeface="Corbel" panose="020B0503020204020204" pitchFamily="34" charset="0"/>
              </a:rPr>
              <a:t>Il pourrait être dangereux à cause des mouvements involontaires des enfants</a:t>
            </a:r>
            <a:r>
              <a:rPr lang="fr-FR" altLang="fr-FR" dirty="0" smtClean="0">
                <a:latin typeface="Corbel" panose="020B0503020204020204" pitchFamily="34" charset="0"/>
              </a:rPr>
              <a:t>.</a:t>
            </a:r>
            <a:endParaRPr lang="fr-FR" altLang="fr-FR" dirty="0">
              <a:latin typeface="Corbel" panose="020B0503020204020204" pitchFamily="34" charset="0"/>
            </a:endParaRPr>
          </a:p>
          <a:p>
            <a:pPr marL="1257300" lvl="2" indent="-341313" hangingPunct="1">
              <a:lnSpc>
                <a:spcPct val="100000"/>
              </a:lnSpc>
              <a:buSzPct val="45000"/>
              <a:buFont typeface="Wingdings" panose="05000000000000000000" pitchFamily="2" charset="2"/>
              <a:buChar char="ü"/>
            </a:pPr>
            <a:r>
              <a:rPr lang="fr-FR" altLang="fr-FR" dirty="0">
                <a:latin typeface="Corbel" panose="020B0503020204020204" pitchFamily="34" charset="0"/>
              </a:rPr>
              <a:t>Difficile à programmer.</a:t>
            </a:r>
          </a:p>
          <a:p>
            <a:pPr marL="1257300" lvl="2" indent="-341313" hangingPunct="1">
              <a:lnSpc>
                <a:spcPct val="100000"/>
              </a:lnSpc>
              <a:buSzPct val="45000"/>
              <a:buFont typeface="Wingdings" panose="05000000000000000000" pitchFamily="2" charset="2"/>
              <a:buChar char="ü"/>
            </a:pPr>
            <a:r>
              <a:rPr lang="fr-FR" altLang="fr-FR" dirty="0" smtClean="0">
                <a:latin typeface="Corbel" panose="020B0503020204020204" pitchFamily="34" charset="0"/>
              </a:rPr>
              <a:t>Plus </a:t>
            </a:r>
            <a:r>
              <a:rPr lang="fr-FR" altLang="fr-FR" dirty="0">
                <a:latin typeface="Corbel" panose="020B0503020204020204" pitchFamily="34" charset="0"/>
              </a:rPr>
              <a:t>difficile pour apprendre aux enfants le fonctionnement.</a:t>
            </a:r>
          </a:p>
          <a:p>
            <a:pPr hangingPunct="1">
              <a:lnSpc>
                <a:spcPct val="100000"/>
              </a:lnSpc>
              <a:buClrTx/>
              <a:buSzTx/>
              <a:buFontTx/>
              <a:buNone/>
            </a:pPr>
            <a:endParaRPr lang="fr-FR" altLang="fr-FR" dirty="0">
              <a:latin typeface="Corbel" panose="020B0503020204020204" pitchFamily="34" charset="0"/>
            </a:endParaRPr>
          </a:p>
          <a:p>
            <a:pPr hangingPunct="1">
              <a:lnSpc>
                <a:spcPct val="100000"/>
              </a:lnSpc>
              <a:buClrTx/>
              <a:buSzTx/>
              <a:buFontTx/>
              <a:buNone/>
            </a:pPr>
            <a:endParaRPr lang="fr-FR" altLang="fr-FR" dirty="0">
              <a:latin typeface="Corbel" panose="020B0503020204020204" pitchFamily="34" charset="0"/>
            </a:endParaRPr>
          </a:p>
          <a:p>
            <a:pPr marL="342900" indent="-341313" hangingPunct="1">
              <a:lnSpc>
                <a:spcPct val="100000"/>
              </a:lnSpc>
              <a:buSzPct val="45000"/>
              <a:buFont typeface="Wingdings" panose="05000000000000000000" pitchFamily="2" charset="2"/>
              <a:buChar char="q"/>
            </a:pPr>
            <a:r>
              <a:rPr lang="fr-FR" altLang="fr-FR" dirty="0">
                <a:latin typeface="Corbel" panose="020B0503020204020204" pitchFamily="34" charset="0"/>
              </a:rPr>
              <a:t>Autres capteurs comme de voix, thermique ou de lumière.</a:t>
            </a:r>
          </a:p>
          <a:p>
            <a:pPr hangingPunct="1">
              <a:lnSpc>
                <a:spcPct val="100000"/>
              </a:lnSpc>
              <a:buClrTx/>
              <a:buSzTx/>
              <a:buFontTx/>
              <a:buNone/>
            </a:pPr>
            <a:endParaRPr lang="fr-FR" altLang="fr-FR" dirty="0">
              <a:latin typeface="Corbel" panose="020B0503020204020204" pitchFamily="34" charset="0"/>
            </a:endParaRPr>
          </a:p>
          <a:p>
            <a:pPr hangingPunct="1">
              <a:lnSpc>
                <a:spcPct val="100000"/>
              </a:lnSpc>
              <a:buClrTx/>
              <a:buSzTx/>
              <a:buFontTx/>
              <a:buNone/>
            </a:pPr>
            <a:endParaRPr lang="fr-FR" altLang="fr-FR" dirty="0">
              <a:latin typeface="Corbel" panose="020B0503020204020204" pitchFamily="34" charset="0"/>
            </a:endParaRPr>
          </a:p>
          <a:p>
            <a:pPr hangingPunct="1">
              <a:lnSpc>
                <a:spcPct val="100000"/>
              </a:lnSpc>
              <a:buClrTx/>
              <a:buSzTx/>
              <a:buFontTx/>
              <a:buNone/>
            </a:pPr>
            <a:endParaRPr lang="fr-FR" altLang="fr-FR" dirty="0">
              <a:latin typeface="Corbel" panose="020B0503020204020204" pitchFamily="34" charset="0"/>
            </a:endParaRPr>
          </a:p>
        </p:txBody>
      </p:sp>
      <p:sp>
        <p:nvSpPr>
          <p:cNvPr id="5" name="Rectangle 2"/>
          <p:cNvSpPr>
            <a:spLocks noChangeArrowheads="1"/>
          </p:cNvSpPr>
          <p:nvPr/>
        </p:nvSpPr>
        <p:spPr bwMode="auto">
          <a:xfrm>
            <a:off x="10680700" y="6399213"/>
            <a:ext cx="132715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723900" algn="l"/>
              </a:tabLst>
              <a:defRPr>
                <a:solidFill>
                  <a:srgbClr val="000000"/>
                </a:solidFill>
                <a:latin typeface="Arial" panose="020B0604020202020204" pitchFamily="34" charset="0"/>
                <a:ea typeface="Microsoft YaHei" panose="020B0503020204020204" pitchFamily="34" charset="-122"/>
              </a:defRPr>
            </a:lvl1pPr>
            <a:lvl2pPr>
              <a:tabLst>
                <a:tab pos="723900" algn="l"/>
              </a:tabLst>
              <a:defRPr>
                <a:solidFill>
                  <a:srgbClr val="000000"/>
                </a:solidFill>
                <a:latin typeface="Arial" panose="020B0604020202020204" pitchFamily="34" charset="0"/>
                <a:ea typeface="Microsoft YaHei" panose="020B0503020204020204" pitchFamily="34" charset="-122"/>
              </a:defRPr>
            </a:lvl2pPr>
            <a:lvl3pPr>
              <a:tabLst>
                <a:tab pos="723900" algn="l"/>
              </a:tabLst>
              <a:defRPr>
                <a:solidFill>
                  <a:srgbClr val="000000"/>
                </a:solidFill>
                <a:latin typeface="Arial" panose="020B0604020202020204" pitchFamily="34" charset="0"/>
                <a:ea typeface="Microsoft YaHei" panose="020B0503020204020204" pitchFamily="34" charset="-122"/>
              </a:defRPr>
            </a:lvl3pPr>
            <a:lvl4pPr>
              <a:tabLst>
                <a:tab pos="723900" algn="l"/>
              </a:tabLst>
              <a:defRPr>
                <a:solidFill>
                  <a:srgbClr val="000000"/>
                </a:solidFill>
                <a:latin typeface="Arial" panose="020B0604020202020204" pitchFamily="34" charset="0"/>
                <a:ea typeface="Microsoft YaHei" panose="020B0503020204020204" pitchFamily="34" charset="-122"/>
              </a:defRPr>
            </a:lvl4pPr>
            <a:lvl5pPr>
              <a:tabLst>
                <a:tab pos="7239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1100" b="1" dirty="0">
                <a:latin typeface="Corbel" panose="020B0503020204020204" pitchFamily="34" charset="0"/>
              </a:rPr>
              <a:t>PFE - Félix Candela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766763" y="-549275"/>
            <a:ext cx="10018712"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4800" b="1">
                <a:latin typeface="Corbel" panose="020B0503020204020204" pitchFamily="34" charset="0"/>
              </a:rPr>
              <a:t>Développement du projet</a:t>
            </a:r>
          </a:p>
        </p:txBody>
      </p:sp>
      <p:sp>
        <p:nvSpPr>
          <p:cNvPr id="8194" name="Rectangle 2"/>
          <p:cNvSpPr>
            <a:spLocks noChangeArrowheads="1"/>
          </p:cNvSpPr>
          <p:nvPr/>
        </p:nvSpPr>
        <p:spPr bwMode="auto">
          <a:xfrm>
            <a:off x="1560513" y="1360488"/>
            <a:ext cx="7458075" cy="22875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 pos="2171700" algn="l"/>
                <a:tab pos="2895600" algn="l"/>
                <a:tab pos="3619500" algn="l"/>
                <a:tab pos="4343400" algn="l"/>
                <a:tab pos="5067300" algn="l"/>
                <a:tab pos="5791200" algn="l"/>
                <a:tab pos="6515100" algn="l"/>
                <a:tab pos="7239000" algn="l"/>
              </a:tabLst>
              <a:defRPr>
                <a:solidFill>
                  <a:srgbClr val="000000"/>
                </a:solidFill>
                <a:latin typeface="Arial" panose="020B0604020202020204" pitchFamily="34" charset="0"/>
                <a:ea typeface="Microsoft YaHei" panose="020B0503020204020204" pitchFamily="34" charset="-122"/>
              </a:defRPr>
            </a:lvl1pPr>
            <a:lvl2pPr indent="-284163">
              <a:tabLst>
                <a:tab pos="723900" algn="l"/>
                <a:tab pos="1447800" algn="l"/>
                <a:tab pos="2171700" algn="l"/>
                <a:tab pos="2895600" algn="l"/>
                <a:tab pos="3619500" algn="l"/>
                <a:tab pos="4343400" algn="l"/>
                <a:tab pos="5067300" algn="l"/>
                <a:tab pos="5791200" algn="l"/>
                <a:tab pos="6515100" algn="l"/>
                <a:tab pos="72390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dirty="0">
                <a:latin typeface="Corbel" panose="020B0503020204020204" pitchFamily="34" charset="0"/>
              </a:rPr>
              <a:t>Finalement on a choisi un capteur de proximité. Les raisons pour lesquelles on l’a  choisi sont:</a:t>
            </a:r>
          </a:p>
          <a:p>
            <a:pPr lvl="1" hangingPunct="1">
              <a:lnSpc>
                <a:spcPct val="100000"/>
              </a:lnSpc>
              <a:buSzPct val="45000"/>
              <a:buFont typeface="Arial" panose="020B0604020202020204" pitchFamily="34" charset="0"/>
              <a:buChar char="•"/>
            </a:pPr>
            <a:r>
              <a:rPr lang="fr-FR" altLang="fr-FR" dirty="0">
                <a:latin typeface="Corbel" panose="020B0503020204020204" pitchFamily="34" charset="0"/>
              </a:rPr>
              <a:t>Coordination </a:t>
            </a:r>
            <a:r>
              <a:rPr lang="fr-FR" altLang="fr-FR" dirty="0" smtClean="0">
                <a:latin typeface="Corbel" panose="020B0503020204020204" pitchFamily="34" charset="0"/>
              </a:rPr>
              <a:t>avec Arduino.</a:t>
            </a:r>
            <a:endParaRPr lang="fr-FR" altLang="fr-FR" dirty="0">
              <a:latin typeface="Corbel" panose="020B0503020204020204" pitchFamily="34" charset="0"/>
            </a:endParaRPr>
          </a:p>
          <a:p>
            <a:pPr lvl="1" hangingPunct="1">
              <a:lnSpc>
                <a:spcPct val="100000"/>
              </a:lnSpc>
              <a:buSzPct val="45000"/>
              <a:buFont typeface="Arial" panose="020B0604020202020204" pitchFamily="34" charset="0"/>
              <a:buChar char="•"/>
            </a:pPr>
            <a:r>
              <a:rPr lang="fr-FR" altLang="fr-FR" dirty="0">
                <a:latin typeface="Corbel" panose="020B0503020204020204" pitchFamily="34" charset="0"/>
              </a:rPr>
              <a:t>Simplicité de la programmation.</a:t>
            </a:r>
          </a:p>
          <a:p>
            <a:pPr lvl="1" hangingPunct="1">
              <a:lnSpc>
                <a:spcPct val="100000"/>
              </a:lnSpc>
              <a:buSzPct val="45000"/>
              <a:buFont typeface="Arial" panose="020B0604020202020204" pitchFamily="34" charset="0"/>
              <a:buChar char="•"/>
            </a:pPr>
            <a:r>
              <a:rPr lang="fr-FR" altLang="fr-FR" dirty="0">
                <a:latin typeface="Corbel" panose="020B0503020204020204" pitchFamily="34" charset="0"/>
              </a:rPr>
              <a:t>Prix réduit.</a:t>
            </a:r>
          </a:p>
          <a:p>
            <a:pPr lvl="1" hangingPunct="1">
              <a:lnSpc>
                <a:spcPct val="100000"/>
              </a:lnSpc>
              <a:buSzPct val="45000"/>
              <a:buFont typeface="Arial" panose="020B0604020202020204" pitchFamily="34" charset="0"/>
              <a:buChar char="•"/>
            </a:pPr>
            <a:r>
              <a:rPr lang="fr-FR" altLang="fr-FR" dirty="0">
                <a:latin typeface="Corbel" panose="020B0503020204020204" pitchFamily="34" charset="0"/>
              </a:rPr>
              <a:t>Petite taille</a:t>
            </a:r>
            <a:r>
              <a:rPr lang="fr-FR" altLang="fr-FR" dirty="0" smtClean="0">
                <a:latin typeface="Corbel" panose="020B0503020204020204" pitchFamily="34" charset="0"/>
              </a:rPr>
              <a:t>.</a:t>
            </a:r>
            <a:endParaRPr lang="fr-FR" altLang="fr-FR" dirty="0">
              <a:latin typeface="Corbel" panose="020B0503020204020204" pitchFamily="34" charset="0"/>
            </a:endParaRPr>
          </a:p>
          <a:p>
            <a:pPr hangingPunct="1">
              <a:lnSpc>
                <a:spcPct val="100000"/>
              </a:lnSpc>
              <a:buClrTx/>
              <a:buSzTx/>
              <a:buFontTx/>
              <a:buNone/>
            </a:pPr>
            <a:endParaRPr lang="fr-FR" altLang="fr-FR" dirty="0">
              <a:latin typeface="Corbel" panose="020B0503020204020204" pitchFamily="34" charset="0"/>
            </a:endParaRPr>
          </a:p>
          <a:p>
            <a:r>
              <a:rPr lang="fr-FR" dirty="0" smtClean="0"/>
              <a:t>On verra après le fonctionnement du capteur que l’on a choisi.</a:t>
            </a:r>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76120" y="3647994"/>
            <a:ext cx="3314700" cy="25336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Rectangle 2"/>
          <p:cNvSpPr>
            <a:spLocks noChangeArrowheads="1"/>
          </p:cNvSpPr>
          <p:nvPr/>
        </p:nvSpPr>
        <p:spPr bwMode="auto">
          <a:xfrm>
            <a:off x="10680700" y="6399213"/>
            <a:ext cx="132715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723900" algn="l"/>
              </a:tabLst>
              <a:defRPr>
                <a:solidFill>
                  <a:srgbClr val="000000"/>
                </a:solidFill>
                <a:latin typeface="Arial" panose="020B0604020202020204" pitchFamily="34" charset="0"/>
                <a:ea typeface="Microsoft YaHei" panose="020B0503020204020204" pitchFamily="34" charset="-122"/>
              </a:defRPr>
            </a:lvl1pPr>
            <a:lvl2pPr>
              <a:tabLst>
                <a:tab pos="723900" algn="l"/>
              </a:tabLst>
              <a:defRPr>
                <a:solidFill>
                  <a:srgbClr val="000000"/>
                </a:solidFill>
                <a:latin typeface="Arial" panose="020B0604020202020204" pitchFamily="34" charset="0"/>
                <a:ea typeface="Microsoft YaHei" panose="020B0503020204020204" pitchFamily="34" charset="-122"/>
              </a:defRPr>
            </a:lvl2pPr>
            <a:lvl3pPr>
              <a:tabLst>
                <a:tab pos="723900" algn="l"/>
              </a:tabLst>
              <a:defRPr>
                <a:solidFill>
                  <a:srgbClr val="000000"/>
                </a:solidFill>
                <a:latin typeface="Arial" panose="020B0604020202020204" pitchFamily="34" charset="0"/>
                <a:ea typeface="Microsoft YaHei" panose="020B0503020204020204" pitchFamily="34" charset="-122"/>
              </a:defRPr>
            </a:lvl3pPr>
            <a:lvl4pPr>
              <a:tabLst>
                <a:tab pos="723900" algn="l"/>
              </a:tabLst>
              <a:defRPr>
                <a:solidFill>
                  <a:srgbClr val="000000"/>
                </a:solidFill>
                <a:latin typeface="Arial" panose="020B0604020202020204" pitchFamily="34" charset="0"/>
                <a:ea typeface="Microsoft YaHei" panose="020B0503020204020204" pitchFamily="34" charset="-122"/>
              </a:defRPr>
            </a:lvl4pPr>
            <a:lvl5pPr>
              <a:tabLst>
                <a:tab pos="7239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1100" b="1" dirty="0">
                <a:latin typeface="Corbel" panose="020B0503020204020204" pitchFamily="34" charset="0"/>
              </a:rPr>
              <a:t>PFE - Félix Candela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766763" y="-549275"/>
            <a:ext cx="10018712"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4800" b="1">
                <a:latin typeface="Corbel" panose="020B0503020204020204" pitchFamily="34" charset="0"/>
              </a:rPr>
              <a:t>Développement du projet</a:t>
            </a:r>
          </a:p>
        </p:txBody>
      </p:sp>
      <p:sp>
        <p:nvSpPr>
          <p:cNvPr id="9219" name="Rectangle 3"/>
          <p:cNvSpPr>
            <a:spLocks noChangeArrowheads="1"/>
          </p:cNvSpPr>
          <p:nvPr/>
        </p:nvSpPr>
        <p:spPr bwMode="auto">
          <a:xfrm>
            <a:off x="1489075" y="979488"/>
            <a:ext cx="9678988"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dirty="0" smtClean="0">
                <a:latin typeface="Corbel" panose="020B0503020204020204" pitchFamily="34" charset="0"/>
              </a:rPr>
              <a:t>Au </a:t>
            </a:r>
            <a:r>
              <a:rPr lang="fr-FR" altLang="fr-FR" dirty="0">
                <a:latin typeface="Corbel" panose="020B0503020204020204" pitchFamily="34" charset="0"/>
              </a:rPr>
              <a:t>lieu de la planche actuelle, on a pensé à plusieurs supports comportant des pads tactiles. L’idée était de créer un support comme celui des photos et de le fixer sur un bras portable pour s’adapter aux mobilités des différents enfants.  Finalement, l’idée a été rejetée au détriment de l’actuelle planche.</a:t>
            </a:r>
          </a:p>
        </p:txBody>
      </p:sp>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2588" y="4081463"/>
            <a:ext cx="4872037" cy="24923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221" name="Picture 5"/>
          <p:cNvPicPr>
            <a:picLocks noChangeAspect="1" noChangeArrowheads="1"/>
          </p:cNvPicPr>
          <p:nvPr/>
        </p:nvPicPr>
        <p:blipFill>
          <a:blip r:embed="rId4">
            <a:extLst>
              <a:ext uri="{28A0092B-C50C-407E-A947-70E740481C1C}">
                <a14:useLocalDpi xmlns:a14="http://schemas.microsoft.com/office/drawing/2010/main" val="0"/>
              </a:ext>
            </a:extLst>
          </a:blip>
          <a:srcRect l="6964" r="10133" b="18956"/>
          <a:stretch>
            <a:fillRect/>
          </a:stretch>
        </p:blipFill>
        <p:spPr bwMode="auto">
          <a:xfrm>
            <a:off x="3790950" y="2197100"/>
            <a:ext cx="3968750" cy="2312988"/>
          </a:xfrm>
          <a:prstGeom prst="rect">
            <a:avLst/>
          </a:prstGeom>
          <a:noFill/>
          <a:ln>
            <a:noFill/>
          </a:ln>
          <a:effectLst/>
          <a:extLst>
            <a:ext uri="{909E8E84-426E-40DD-AFC4-6F175D3DCCD1}">
              <a14:hiddenFill xmlns:a14="http://schemas.microsoft.com/office/drawing/2010/main">
                <a:blipFill dpi="0" rotWithShape="0">
                  <a:blip/>
                  <a:srcRect l="6964" r="10133" b="18956"/>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22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44398" y="3370571"/>
            <a:ext cx="3922713" cy="30781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 name="Rectangle 2"/>
          <p:cNvSpPr>
            <a:spLocks noChangeArrowheads="1"/>
          </p:cNvSpPr>
          <p:nvPr/>
        </p:nvSpPr>
        <p:spPr bwMode="auto">
          <a:xfrm>
            <a:off x="10680700" y="6399213"/>
            <a:ext cx="132715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723900" algn="l"/>
              </a:tabLst>
              <a:defRPr>
                <a:solidFill>
                  <a:srgbClr val="000000"/>
                </a:solidFill>
                <a:latin typeface="Arial" panose="020B0604020202020204" pitchFamily="34" charset="0"/>
                <a:ea typeface="Microsoft YaHei" panose="020B0503020204020204" pitchFamily="34" charset="-122"/>
              </a:defRPr>
            </a:lvl1pPr>
            <a:lvl2pPr>
              <a:tabLst>
                <a:tab pos="723900" algn="l"/>
              </a:tabLst>
              <a:defRPr>
                <a:solidFill>
                  <a:srgbClr val="000000"/>
                </a:solidFill>
                <a:latin typeface="Arial" panose="020B0604020202020204" pitchFamily="34" charset="0"/>
                <a:ea typeface="Microsoft YaHei" panose="020B0503020204020204" pitchFamily="34" charset="-122"/>
              </a:defRPr>
            </a:lvl2pPr>
            <a:lvl3pPr>
              <a:tabLst>
                <a:tab pos="723900" algn="l"/>
              </a:tabLst>
              <a:defRPr>
                <a:solidFill>
                  <a:srgbClr val="000000"/>
                </a:solidFill>
                <a:latin typeface="Arial" panose="020B0604020202020204" pitchFamily="34" charset="0"/>
                <a:ea typeface="Microsoft YaHei" panose="020B0503020204020204" pitchFamily="34" charset="-122"/>
              </a:defRPr>
            </a:lvl3pPr>
            <a:lvl4pPr>
              <a:tabLst>
                <a:tab pos="723900" algn="l"/>
              </a:tabLst>
              <a:defRPr>
                <a:solidFill>
                  <a:srgbClr val="000000"/>
                </a:solidFill>
                <a:latin typeface="Arial" panose="020B0604020202020204" pitchFamily="34" charset="0"/>
                <a:ea typeface="Microsoft YaHei" panose="020B0503020204020204" pitchFamily="34" charset="-122"/>
              </a:defRPr>
            </a:lvl4pPr>
            <a:lvl5pPr>
              <a:tabLst>
                <a:tab pos="7239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1100" b="1" dirty="0">
                <a:latin typeface="Corbel" panose="020B0503020204020204" pitchFamily="34" charset="0"/>
              </a:rPr>
              <a:t>PFE - Félix Candela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766763" y="-549275"/>
            <a:ext cx="10018712"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4800" b="1">
                <a:latin typeface="Corbel" panose="020B0503020204020204" pitchFamily="34" charset="0"/>
              </a:rPr>
              <a:t>Développement du projet</a:t>
            </a:r>
          </a:p>
        </p:txBody>
      </p:sp>
      <p:sp>
        <p:nvSpPr>
          <p:cNvPr id="10243" name="Rectangle 3"/>
          <p:cNvSpPr>
            <a:spLocks noChangeArrowheads="1"/>
          </p:cNvSpPr>
          <p:nvPr/>
        </p:nvSpPr>
        <p:spPr bwMode="auto">
          <a:xfrm>
            <a:off x="1412875" y="1055688"/>
            <a:ext cx="8724900" cy="13219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2000" dirty="0">
                <a:latin typeface="Corbel" panose="020B0503020204020204" pitchFamily="34" charset="0"/>
              </a:rPr>
              <a:t>Suite à la première visite au centre </a:t>
            </a:r>
            <a:r>
              <a:rPr lang="fr-FR" altLang="fr-FR" sz="2000" dirty="0" err="1">
                <a:latin typeface="Corbel" panose="020B0503020204020204" pitchFamily="34" charset="0"/>
              </a:rPr>
              <a:t>Handas</a:t>
            </a:r>
            <a:r>
              <a:rPr lang="fr-FR" altLang="fr-FR" sz="2000" dirty="0">
                <a:latin typeface="Corbel" panose="020B0503020204020204" pitchFamily="34" charset="0"/>
              </a:rPr>
              <a:t> nous avons convenu de faire l’outil dans une planche en plastique similaire à celles déjà utilisées.</a:t>
            </a:r>
          </a:p>
          <a:p>
            <a:pPr hangingPunct="1">
              <a:lnSpc>
                <a:spcPct val="100000"/>
              </a:lnSpc>
            </a:pPr>
            <a:r>
              <a:rPr lang="fr-FR" altLang="fr-FR" sz="2000" dirty="0">
                <a:latin typeface="Corbel" panose="020B0503020204020204" pitchFamily="34" charset="0"/>
              </a:rPr>
              <a:t>Sur la photo on voit les emplacements pour les </a:t>
            </a:r>
            <a:r>
              <a:rPr lang="fr-FR" altLang="fr-FR" sz="2000" dirty="0" smtClean="0">
                <a:latin typeface="Corbel" panose="020B0503020204020204" pitchFamily="34" charset="0"/>
              </a:rPr>
              <a:t>capteurs. </a:t>
            </a:r>
            <a:r>
              <a:rPr lang="fr-FR" altLang="fr-FR" sz="2000" dirty="0">
                <a:latin typeface="Corbel" panose="020B0503020204020204" pitchFamily="34" charset="0"/>
              </a:rPr>
              <a:t>Finalement, on a rejeté cette </a:t>
            </a:r>
            <a:r>
              <a:rPr lang="fr-FR" altLang="fr-FR" sz="2000" dirty="0" smtClean="0">
                <a:latin typeface="Corbel" panose="020B0503020204020204" pitchFamily="34" charset="0"/>
              </a:rPr>
              <a:t>idée et on les a faits fixes.</a:t>
            </a:r>
            <a:endParaRPr lang="fr-FR" altLang="fr-FR" sz="2000" dirty="0">
              <a:latin typeface="Corbel" panose="020B0503020204020204" pitchFamily="34" charset="0"/>
            </a:endParaRPr>
          </a:p>
        </p:txBody>
      </p:sp>
      <p:pic>
        <p:nvPicPr>
          <p:cNvPr id="102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9536" y="2735438"/>
            <a:ext cx="4510087" cy="37909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245" name="Rectangle 5"/>
          <p:cNvSpPr>
            <a:spLocks noChangeArrowheads="1"/>
          </p:cNvSpPr>
          <p:nvPr/>
        </p:nvSpPr>
        <p:spPr bwMode="auto">
          <a:xfrm>
            <a:off x="7320136" y="3475531"/>
            <a:ext cx="4121993" cy="13219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5000" rIns="90000" bIns="45000">
            <a:spAutoFit/>
          </a:bodyPr>
          <a:lstStyle>
            <a:lvl1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2000" dirty="0">
                <a:latin typeface="Corbel" panose="020B0503020204020204" pitchFamily="34" charset="0"/>
              </a:rPr>
              <a:t>Après le premier essai avec le prototype, </a:t>
            </a:r>
            <a:r>
              <a:rPr lang="fr-FR" altLang="fr-FR" sz="2000" dirty="0" smtClean="0">
                <a:latin typeface="Corbel" panose="020B0503020204020204" pitchFamily="34" charset="0"/>
              </a:rPr>
              <a:t>nous </a:t>
            </a:r>
            <a:r>
              <a:rPr lang="fr-FR" altLang="fr-FR" sz="2000" dirty="0">
                <a:latin typeface="Corbel" panose="020B0503020204020204" pitchFamily="34" charset="0"/>
              </a:rPr>
              <a:t>avons dû modifier la position des capteurs et les mettre juste à côté des flèches. </a:t>
            </a:r>
          </a:p>
        </p:txBody>
      </p:sp>
      <p:sp>
        <p:nvSpPr>
          <p:cNvPr id="7" name="Rectangle 2"/>
          <p:cNvSpPr>
            <a:spLocks noChangeArrowheads="1"/>
          </p:cNvSpPr>
          <p:nvPr/>
        </p:nvSpPr>
        <p:spPr bwMode="auto">
          <a:xfrm>
            <a:off x="10680700" y="6399213"/>
            <a:ext cx="132715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723900" algn="l"/>
              </a:tabLst>
              <a:defRPr>
                <a:solidFill>
                  <a:srgbClr val="000000"/>
                </a:solidFill>
                <a:latin typeface="Arial" panose="020B0604020202020204" pitchFamily="34" charset="0"/>
                <a:ea typeface="Microsoft YaHei" panose="020B0503020204020204" pitchFamily="34" charset="-122"/>
              </a:defRPr>
            </a:lvl1pPr>
            <a:lvl2pPr>
              <a:tabLst>
                <a:tab pos="723900" algn="l"/>
              </a:tabLst>
              <a:defRPr>
                <a:solidFill>
                  <a:srgbClr val="000000"/>
                </a:solidFill>
                <a:latin typeface="Arial" panose="020B0604020202020204" pitchFamily="34" charset="0"/>
                <a:ea typeface="Microsoft YaHei" panose="020B0503020204020204" pitchFamily="34" charset="-122"/>
              </a:defRPr>
            </a:lvl2pPr>
            <a:lvl3pPr>
              <a:tabLst>
                <a:tab pos="723900" algn="l"/>
              </a:tabLst>
              <a:defRPr>
                <a:solidFill>
                  <a:srgbClr val="000000"/>
                </a:solidFill>
                <a:latin typeface="Arial" panose="020B0604020202020204" pitchFamily="34" charset="0"/>
                <a:ea typeface="Microsoft YaHei" panose="020B0503020204020204" pitchFamily="34" charset="-122"/>
              </a:defRPr>
            </a:lvl3pPr>
            <a:lvl4pPr>
              <a:tabLst>
                <a:tab pos="723900" algn="l"/>
              </a:tabLst>
              <a:defRPr>
                <a:solidFill>
                  <a:srgbClr val="000000"/>
                </a:solidFill>
                <a:latin typeface="Arial" panose="020B0604020202020204" pitchFamily="34" charset="0"/>
                <a:ea typeface="Microsoft YaHei" panose="020B0503020204020204" pitchFamily="34" charset="-122"/>
              </a:defRPr>
            </a:lvl4pPr>
            <a:lvl5pPr>
              <a:tabLst>
                <a:tab pos="7239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1100" b="1" dirty="0">
                <a:latin typeface="Corbel" panose="020B0503020204020204" pitchFamily="34" charset="0"/>
              </a:rPr>
              <a:t>PFE - Félix Candela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1077912" y="0"/>
            <a:ext cx="3937967" cy="849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4800" b="1" dirty="0">
                <a:latin typeface="Corbel" panose="020B0503020204020204" pitchFamily="34" charset="0"/>
              </a:rPr>
              <a:t>Composants</a:t>
            </a:r>
          </a:p>
        </p:txBody>
      </p:sp>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a:off x="1819275" y="1238250"/>
            <a:ext cx="8537575" cy="46482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268" name="Oval 4"/>
          <p:cNvSpPr>
            <a:spLocks noChangeArrowheads="1"/>
          </p:cNvSpPr>
          <p:nvPr/>
        </p:nvSpPr>
        <p:spPr bwMode="auto">
          <a:xfrm>
            <a:off x="3543300" y="4400550"/>
            <a:ext cx="1243013" cy="1014413"/>
          </a:xfrm>
          <a:prstGeom prst="ellipse">
            <a:avLst/>
          </a:prstGeom>
          <a:noFill/>
          <a:ln w="38160" cap="flat">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1269" name="Oval 5"/>
          <p:cNvSpPr>
            <a:spLocks noChangeArrowheads="1"/>
          </p:cNvSpPr>
          <p:nvPr/>
        </p:nvSpPr>
        <p:spPr bwMode="auto">
          <a:xfrm>
            <a:off x="5889625" y="3228975"/>
            <a:ext cx="1497013" cy="1171575"/>
          </a:xfrm>
          <a:prstGeom prst="ellipse">
            <a:avLst/>
          </a:prstGeom>
          <a:noFill/>
          <a:ln w="38160" cap="flat">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1270" name="Oval 6"/>
          <p:cNvSpPr>
            <a:spLocks noChangeArrowheads="1"/>
          </p:cNvSpPr>
          <p:nvPr/>
        </p:nvSpPr>
        <p:spPr bwMode="auto">
          <a:xfrm>
            <a:off x="8286750" y="2413000"/>
            <a:ext cx="1625600" cy="1282700"/>
          </a:xfrm>
          <a:prstGeom prst="ellipse">
            <a:avLst/>
          </a:prstGeom>
          <a:noFill/>
          <a:ln w="38160" cap="flat">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1271" name="Oval 7"/>
          <p:cNvSpPr>
            <a:spLocks noChangeArrowheads="1"/>
          </p:cNvSpPr>
          <p:nvPr/>
        </p:nvSpPr>
        <p:spPr bwMode="auto">
          <a:xfrm>
            <a:off x="3408363" y="2667000"/>
            <a:ext cx="990600" cy="817563"/>
          </a:xfrm>
          <a:prstGeom prst="ellipse">
            <a:avLst/>
          </a:prstGeom>
          <a:noFill/>
          <a:ln w="38160" cap="flat">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cxnSp>
        <p:nvCxnSpPr>
          <p:cNvPr id="11272" name="AutoShape 8"/>
          <p:cNvCxnSpPr>
            <a:cxnSpLocks noChangeShapeType="1"/>
            <a:endCxn id="11273" idx="1"/>
          </p:cNvCxnSpPr>
          <p:nvPr/>
        </p:nvCxnSpPr>
        <p:spPr bwMode="auto">
          <a:xfrm rot="16200000" flipH="1">
            <a:off x="6641308" y="4602958"/>
            <a:ext cx="2338386" cy="761998"/>
          </a:xfrm>
          <a:prstGeom prst="bentConnector2">
            <a:avLst/>
          </a:prstGeom>
          <a:noFill/>
          <a:ln w="15840" cap="flat">
            <a:solidFill>
              <a:srgbClr val="BC1C1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1273" name="Rectangle 9"/>
          <p:cNvSpPr>
            <a:spLocks noChangeArrowheads="1"/>
          </p:cNvSpPr>
          <p:nvPr/>
        </p:nvSpPr>
        <p:spPr bwMode="auto">
          <a:xfrm>
            <a:off x="8191500" y="5970587"/>
            <a:ext cx="2143125" cy="365125"/>
          </a:xfrm>
          <a:prstGeom prst="rect">
            <a:avLst/>
          </a:prstGeom>
          <a:noFill/>
          <a:ln w="28440" cap="flat">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b="1" dirty="0">
                <a:solidFill>
                  <a:srgbClr val="FF0000"/>
                </a:solidFill>
                <a:latin typeface="Corbel" panose="020B0503020204020204" pitchFamily="34" charset="0"/>
              </a:rPr>
              <a:t>Carte Seeeduino</a:t>
            </a:r>
          </a:p>
        </p:txBody>
      </p:sp>
      <p:sp>
        <p:nvSpPr>
          <p:cNvPr id="11274" name="Rectangle 10"/>
          <p:cNvSpPr>
            <a:spLocks noChangeArrowheads="1"/>
          </p:cNvSpPr>
          <p:nvPr/>
        </p:nvSpPr>
        <p:spPr bwMode="auto">
          <a:xfrm>
            <a:off x="9099550" y="620713"/>
            <a:ext cx="2143125" cy="365125"/>
          </a:xfrm>
          <a:prstGeom prst="rect">
            <a:avLst/>
          </a:prstGeom>
          <a:noFill/>
          <a:ln w="28440" cap="flat">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 pos="14478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b="1" dirty="0">
                <a:solidFill>
                  <a:srgbClr val="FF0000"/>
                </a:solidFill>
                <a:latin typeface="Corbel" panose="020B0503020204020204" pitchFamily="34" charset="0"/>
              </a:rPr>
              <a:t>Batterie</a:t>
            </a:r>
          </a:p>
        </p:txBody>
      </p:sp>
      <p:cxnSp>
        <p:nvCxnSpPr>
          <p:cNvPr id="11275" name="AutoShape 11"/>
          <p:cNvCxnSpPr>
            <a:cxnSpLocks noChangeShapeType="1"/>
          </p:cNvCxnSpPr>
          <p:nvPr/>
        </p:nvCxnSpPr>
        <p:spPr bwMode="auto">
          <a:xfrm rot="16200000">
            <a:off x="8922544" y="1166019"/>
            <a:ext cx="1425575" cy="1071563"/>
          </a:xfrm>
          <a:prstGeom prst="bentConnector3">
            <a:avLst>
              <a:gd name="adj1" fmla="val 50000"/>
            </a:avLst>
          </a:prstGeom>
          <a:noFill/>
          <a:ln w="15840" cap="flat">
            <a:solidFill>
              <a:srgbClr val="BC1C1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1276" name="Rectangle 12"/>
          <p:cNvSpPr>
            <a:spLocks noChangeArrowheads="1"/>
          </p:cNvSpPr>
          <p:nvPr/>
        </p:nvSpPr>
        <p:spPr bwMode="auto">
          <a:xfrm>
            <a:off x="1010074" y="2759073"/>
            <a:ext cx="928688" cy="460211"/>
          </a:xfrm>
          <a:prstGeom prst="rect">
            <a:avLst/>
          </a:prstGeom>
          <a:noFill/>
          <a:ln w="28440" cap="flat">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Lst>
              <a:defRPr>
                <a:solidFill>
                  <a:srgbClr val="000000"/>
                </a:solidFill>
                <a:latin typeface="Arial" panose="020B0604020202020204" pitchFamily="34" charset="0"/>
                <a:ea typeface="Microsoft YaHei" panose="020B0503020204020204" pitchFamily="34" charset="-122"/>
              </a:defRPr>
            </a:lvl1pPr>
            <a:lvl2pPr>
              <a:tabLst>
                <a:tab pos="723900" algn="l"/>
              </a:tabLst>
              <a:defRPr>
                <a:solidFill>
                  <a:srgbClr val="000000"/>
                </a:solidFill>
                <a:latin typeface="Arial" panose="020B0604020202020204" pitchFamily="34" charset="0"/>
                <a:ea typeface="Microsoft YaHei" panose="020B0503020204020204" pitchFamily="34" charset="-122"/>
              </a:defRPr>
            </a:lvl2pPr>
            <a:lvl3pPr>
              <a:tabLst>
                <a:tab pos="723900" algn="l"/>
              </a:tabLst>
              <a:defRPr>
                <a:solidFill>
                  <a:srgbClr val="000000"/>
                </a:solidFill>
                <a:latin typeface="Arial" panose="020B0604020202020204" pitchFamily="34" charset="0"/>
                <a:ea typeface="Microsoft YaHei" panose="020B0503020204020204" pitchFamily="34" charset="-122"/>
              </a:defRPr>
            </a:lvl3pPr>
            <a:lvl4pPr>
              <a:tabLst>
                <a:tab pos="723900" algn="l"/>
              </a:tabLst>
              <a:defRPr>
                <a:solidFill>
                  <a:srgbClr val="000000"/>
                </a:solidFill>
                <a:latin typeface="Arial" panose="020B0604020202020204" pitchFamily="34" charset="0"/>
                <a:ea typeface="Microsoft YaHei" panose="020B0503020204020204" pitchFamily="34" charset="-122"/>
              </a:defRPr>
            </a:lvl4pPr>
            <a:lvl5pPr>
              <a:tabLst>
                <a:tab pos="7239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2400" b="1" dirty="0">
                <a:solidFill>
                  <a:srgbClr val="FF0000"/>
                </a:solidFill>
                <a:latin typeface="Corbel" panose="020B0503020204020204" pitchFamily="34" charset="0"/>
              </a:rPr>
              <a:t>LEDs</a:t>
            </a:r>
            <a:endParaRPr lang="fr-FR" altLang="fr-FR" b="1" dirty="0">
              <a:solidFill>
                <a:srgbClr val="FF0000"/>
              </a:solidFill>
              <a:latin typeface="Corbel" panose="020B0503020204020204" pitchFamily="34" charset="0"/>
            </a:endParaRPr>
          </a:p>
        </p:txBody>
      </p:sp>
      <p:sp>
        <p:nvSpPr>
          <p:cNvPr id="11277" name="Oval 13"/>
          <p:cNvSpPr>
            <a:spLocks noChangeArrowheads="1"/>
          </p:cNvSpPr>
          <p:nvPr/>
        </p:nvSpPr>
        <p:spPr bwMode="auto">
          <a:xfrm>
            <a:off x="5140325" y="2427288"/>
            <a:ext cx="693738" cy="649287"/>
          </a:xfrm>
          <a:prstGeom prst="ellipse">
            <a:avLst/>
          </a:prstGeom>
          <a:noFill/>
          <a:ln w="38160" cap="flat">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cxnSp>
        <p:nvCxnSpPr>
          <p:cNvPr id="11278" name="AutoShape 14"/>
          <p:cNvCxnSpPr>
            <a:cxnSpLocks noChangeShapeType="1"/>
            <a:stCxn id="11277" idx="1"/>
            <a:endCxn id="11276" idx="3"/>
          </p:cNvCxnSpPr>
          <p:nvPr/>
        </p:nvCxnSpPr>
        <p:spPr bwMode="auto">
          <a:xfrm rot="16200000" flipH="1" flipV="1">
            <a:off x="3356939" y="1104196"/>
            <a:ext cx="466805" cy="3303159"/>
          </a:xfrm>
          <a:prstGeom prst="bentConnector4">
            <a:avLst>
              <a:gd name="adj1" fmla="val -91821"/>
              <a:gd name="adj2" fmla="val 68407"/>
            </a:avLst>
          </a:prstGeom>
          <a:noFill/>
          <a:ln w="15840" cap="flat">
            <a:solidFill>
              <a:srgbClr val="BC1C1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1279" name="AutoShape 15"/>
          <p:cNvCxnSpPr>
            <a:cxnSpLocks noChangeShapeType="1"/>
            <a:stCxn id="11271" idx="3"/>
            <a:endCxn id="11276" idx="2"/>
          </p:cNvCxnSpPr>
          <p:nvPr/>
        </p:nvCxnSpPr>
        <p:spPr bwMode="auto">
          <a:xfrm rot="5400000" flipH="1">
            <a:off x="2441151" y="2252552"/>
            <a:ext cx="145550" cy="2079015"/>
          </a:xfrm>
          <a:prstGeom prst="bentConnector3">
            <a:avLst>
              <a:gd name="adj1" fmla="val -239319"/>
            </a:avLst>
          </a:prstGeom>
          <a:noFill/>
          <a:ln w="15840" cap="flat">
            <a:solidFill>
              <a:srgbClr val="BC1C1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1280" name="Oval 16"/>
          <p:cNvSpPr>
            <a:spLocks noChangeArrowheads="1"/>
          </p:cNvSpPr>
          <p:nvPr/>
        </p:nvSpPr>
        <p:spPr bwMode="auto">
          <a:xfrm>
            <a:off x="6657975" y="4503738"/>
            <a:ext cx="1019175" cy="911225"/>
          </a:xfrm>
          <a:prstGeom prst="ellipse">
            <a:avLst/>
          </a:prstGeom>
          <a:noFill/>
          <a:ln w="38160" cap="flat">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p>
        </p:txBody>
      </p:sp>
      <p:sp>
        <p:nvSpPr>
          <p:cNvPr id="11281" name="Rectangle 17"/>
          <p:cNvSpPr>
            <a:spLocks noChangeArrowheads="1"/>
          </p:cNvSpPr>
          <p:nvPr/>
        </p:nvSpPr>
        <p:spPr bwMode="auto">
          <a:xfrm>
            <a:off x="3313113" y="6218238"/>
            <a:ext cx="1244600" cy="365125"/>
          </a:xfrm>
          <a:prstGeom prst="rect">
            <a:avLst/>
          </a:prstGeom>
          <a:noFill/>
          <a:ln w="28440" cap="flat">
            <a:solidFill>
              <a:srgbClr val="FF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spAutoFit/>
          </a:bodyPr>
          <a:lstStyle>
            <a:lvl1pPr>
              <a:tabLst>
                <a:tab pos="723900" algn="l"/>
              </a:tabLst>
              <a:defRPr>
                <a:solidFill>
                  <a:srgbClr val="000000"/>
                </a:solidFill>
                <a:latin typeface="Arial" panose="020B0604020202020204" pitchFamily="34" charset="0"/>
                <a:ea typeface="Microsoft YaHei" panose="020B0503020204020204" pitchFamily="34" charset="-122"/>
              </a:defRPr>
            </a:lvl1pPr>
            <a:lvl2pPr>
              <a:tabLst>
                <a:tab pos="723900" algn="l"/>
              </a:tabLst>
              <a:defRPr>
                <a:solidFill>
                  <a:srgbClr val="000000"/>
                </a:solidFill>
                <a:latin typeface="Arial" panose="020B0604020202020204" pitchFamily="34" charset="0"/>
                <a:ea typeface="Microsoft YaHei" panose="020B0503020204020204" pitchFamily="34" charset="-122"/>
              </a:defRPr>
            </a:lvl2pPr>
            <a:lvl3pPr>
              <a:tabLst>
                <a:tab pos="723900" algn="l"/>
              </a:tabLst>
              <a:defRPr>
                <a:solidFill>
                  <a:srgbClr val="000000"/>
                </a:solidFill>
                <a:latin typeface="Arial" panose="020B0604020202020204" pitchFamily="34" charset="0"/>
                <a:ea typeface="Microsoft YaHei" panose="020B0503020204020204" pitchFamily="34" charset="-122"/>
              </a:defRPr>
            </a:lvl3pPr>
            <a:lvl4pPr>
              <a:tabLst>
                <a:tab pos="723900" algn="l"/>
              </a:tabLst>
              <a:defRPr>
                <a:solidFill>
                  <a:srgbClr val="000000"/>
                </a:solidFill>
                <a:latin typeface="Arial" panose="020B0604020202020204" pitchFamily="34" charset="0"/>
                <a:ea typeface="Microsoft YaHei" panose="020B0503020204020204" pitchFamily="34" charset="-122"/>
              </a:defRPr>
            </a:lvl4pPr>
            <a:lvl5pPr>
              <a:tabLst>
                <a:tab pos="7239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b="1" dirty="0">
                <a:solidFill>
                  <a:srgbClr val="FF0000"/>
                </a:solidFill>
                <a:latin typeface="Corbel" panose="020B0503020204020204" pitchFamily="34" charset="0"/>
              </a:rPr>
              <a:t>Capteurs</a:t>
            </a:r>
          </a:p>
        </p:txBody>
      </p:sp>
      <p:cxnSp>
        <p:nvCxnSpPr>
          <p:cNvPr id="11282" name="AutoShape 18"/>
          <p:cNvCxnSpPr>
            <a:cxnSpLocks noChangeShapeType="1"/>
          </p:cNvCxnSpPr>
          <p:nvPr/>
        </p:nvCxnSpPr>
        <p:spPr bwMode="auto">
          <a:xfrm flipH="1">
            <a:off x="3933825" y="5281613"/>
            <a:ext cx="2874963" cy="938212"/>
          </a:xfrm>
          <a:prstGeom prst="bentConnector3">
            <a:avLst>
              <a:gd name="adj1" fmla="val 50000"/>
            </a:avLst>
          </a:prstGeom>
          <a:noFill/>
          <a:ln w="15840" cap="flat">
            <a:solidFill>
              <a:srgbClr val="BC1C1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1283" name="AutoShape 19"/>
          <p:cNvCxnSpPr>
            <a:cxnSpLocks noChangeShapeType="1"/>
          </p:cNvCxnSpPr>
          <p:nvPr/>
        </p:nvCxnSpPr>
        <p:spPr bwMode="auto">
          <a:xfrm rot="5400000">
            <a:off x="3647282" y="5701506"/>
            <a:ext cx="804862" cy="231775"/>
          </a:xfrm>
          <a:prstGeom prst="bentConnector3">
            <a:avLst>
              <a:gd name="adj1" fmla="val 50019"/>
            </a:avLst>
          </a:prstGeom>
          <a:noFill/>
          <a:ln w="15840" cap="flat">
            <a:solidFill>
              <a:srgbClr val="BC1C1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1" name="Rectangle 2"/>
          <p:cNvSpPr>
            <a:spLocks noChangeArrowheads="1"/>
          </p:cNvSpPr>
          <p:nvPr/>
        </p:nvSpPr>
        <p:spPr bwMode="auto">
          <a:xfrm>
            <a:off x="10680700" y="6399213"/>
            <a:ext cx="132715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723900" algn="l"/>
              </a:tabLst>
              <a:defRPr>
                <a:solidFill>
                  <a:srgbClr val="000000"/>
                </a:solidFill>
                <a:latin typeface="Arial" panose="020B0604020202020204" pitchFamily="34" charset="0"/>
                <a:ea typeface="Microsoft YaHei" panose="020B0503020204020204" pitchFamily="34" charset="-122"/>
              </a:defRPr>
            </a:lvl1pPr>
            <a:lvl2pPr>
              <a:tabLst>
                <a:tab pos="723900" algn="l"/>
              </a:tabLst>
              <a:defRPr>
                <a:solidFill>
                  <a:srgbClr val="000000"/>
                </a:solidFill>
                <a:latin typeface="Arial" panose="020B0604020202020204" pitchFamily="34" charset="0"/>
                <a:ea typeface="Microsoft YaHei" panose="020B0503020204020204" pitchFamily="34" charset="-122"/>
              </a:defRPr>
            </a:lvl2pPr>
            <a:lvl3pPr>
              <a:tabLst>
                <a:tab pos="723900" algn="l"/>
              </a:tabLst>
              <a:defRPr>
                <a:solidFill>
                  <a:srgbClr val="000000"/>
                </a:solidFill>
                <a:latin typeface="Arial" panose="020B0604020202020204" pitchFamily="34" charset="0"/>
                <a:ea typeface="Microsoft YaHei" panose="020B0503020204020204" pitchFamily="34" charset="-122"/>
              </a:defRPr>
            </a:lvl3pPr>
            <a:lvl4pPr>
              <a:tabLst>
                <a:tab pos="723900" algn="l"/>
              </a:tabLst>
              <a:defRPr>
                <a:solidFill>
                  <a:srgbClr val="000000"/>
                </a:solidFill>
                <a:latin typeface="Arial" panose="020B0604020202020204" pitchFamily="34" charset="0"/>
                <a:ea typeface="Microsoft YaHei" panose="020B0503020204020204" pitchFamily="34" charset="-122"/>
              </a:defRPr>
            </a:lvl4pPr>
            <a:lvl5pPr>
              <a:tabLst>
                <a:tab pos="7239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1100" b="1" dirty="0">
                <a:latin typeface="Corbel" panose="020B0503020204020204" pitchFamily="34" charset="0"/>
              </a:rPr>
              <a:t>PFE - Félix Candela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xfrm>
            <a:off x="1077913" y="0"/>
            <a:ext cx="10018712" cy="1752600"/>
          </a:xfrm>
          <a:ln/>
        </p:spPr>
        <p:txBody>
          <a:bodyPr/>
          <a:lstStyle/>
          <a:p>
            <a:pPr algn="ctr">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s-ES" altLang="fr-FR" sz="4800" b="1"/>
              <a:t>Fonctionnement</a:t>
            </a:r>
          </a:p>
        </p:txBody>
      </p:sp>
      <p:sp>
        <p:nvSpPr>
          <p:cNvPr id="12290" name="Rectangle 2"/>
          <p:cNvSpPr>
            <a:spLocks noChangeArrowheads="1"/>
          </p:cNvSpPr>
          <p:nvPr/>
        </p:nvSpPr>
        <p:spPr bwMode="auto">
          <a:xfrm>
            <a:off x="10680700" y="6381328"/>
            <a:ext cx="132715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723900" algn="l"/>
              </a:tabLst>
              <a:defRPr>
                <a:solidFill>
                  <a:srgbClr val="000000"/>
                </a:solidFill>
                <a:latin typeface="Arial" panose="020B0604020202020204" pitchFamily="34" charset="0"/>
                <a:ea typeface="Microsoft YaHei" panose="020B0503020204020204" pitchFamily="34" charset="-122"/>
              </a:defRPr>
            </a:lvl1pPr>
            <a:lvl2pPr>
              <a:tabLst>
                <a:tab pos="723900" algn="l"/>
              </a:tabLst>
              <a:defRPr>
                <a:solidFill>
                  <a:srgbClr val="000000"/>
                </a:solidFill>
                <a:latin typeface="Arial" panose="020B0604020202020204" pitchFamily="34" charset="0"/>
                <a:ea typeface="Microsoft YaHei" panose="020B0503020204020204" pitchFamily="34" charset="-122"/>
              </a:defRPr>
            </a:lvl2pPr>
            <a:lvl3pPr>
              <a:tabLst>
                <a:tab pos="723900" algn="l"/>
              </a:tabLst>
              <a:defRPr>
                <a:solidFill>
                  <a:srgbClr val="000000"/>
                </a:solidFill>
                <a:latin typeface="Arial" panose="020B0604020202020204" pitchFamily="34" charset="0"/>
                <a:ea typeface="Microsoft YaHei" panose="020B0503020204020204" pitchFamily="34" charset="-122"/>
              </a:defRPr>
            </a:lvl3pPr>
            <a:lvl4pPr>
              <a:tabLst>
                <a:tab pos="723900" algn="l"/>
              </a:tabLst>
              <a:defRPr>
                <a:solidFill>
                  <a:srgbClr val="000000"/>
                </a:solidFill>
                <a:latin typeface="Arial" panose="020B0604020202020204" pitchFamily="34" charset="0"/>
                <a:ea typeface="Microsoft YaHei" panose="020B0503020204020204" pitchFamily="34" charset="-122"/>
              </a:defRPr>
            </a:lvl4pPr>
            <a:lvl5pPr>
              <a:tabLst>
                <a:tab pos="7239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icrosoft YaHei" panose="020B0503020204020204" pitchFamily="34" charset="-122"/>
              </a:defRPr>
            </a:lvl9pPr>
          </a:lstStyle>
          <a:p>
            <a:pPr hangingPunct="1">
              <a:lnSpc>
                <a:spcPct val="100000"/>
              </a:lnSpc>
            </a:pPr>
            <a:r>
              <a:rPr lang="fr-FR" altLang="fr-FR" sz="1100" b="1" dirty="0">
                <a:latin typeface="Corbel" panose="020B0503020204020204" pitchFamily="34" charset="0"/>
              </a:rPr>
              <a:t>PFE - Félix Candela</a:t>
            </a:r>
          </a:p>
        </p:txBody>
      </p:sp>
      <p:pic>
        <p:nvPicPr>
          <p:cNvPr id="122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7988" y="1541463"/>
            <a:ext cx="3314700" cy="25336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229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9525" y="3652838"/>
            <a:ext cx="5688013" cy="264318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 name="CuadroTexto 6"/>
          <p:cNvSpPr txBox="1"/>
          <p:nvPr/>
        </p:nvSpPr>
        <p:spPr>
          <a:xfrm>
            <a:off x="1073500" y="1752598"/>
            <a:ext cx="6929600" cy="1512000"/>
          </a:xfrm>
          <a:prstGeom prst="rect">
            <a:avLst/>
          </a:prstGeom>
          <a:noFill/>
        </p:spPr>
        <p:txBody>
          <a:bodyPr wrap="square" rtlCol="0">
            <a:spAutoFit/>
          </a:bodyPr>
          <a:lstStyle/>
          <a:p>
            <a:r>
              <a:rPr lang="fr-FR" dirty="0" smtClean="0"/>
              <a:t>C’est le capteur d’ultrasons HC-SR04, celui que nous allons utiliser.</a:t>
            </a:r>
          </a:p>
          <a:p>
            <a:r>
              <a:rPr lang="fr-FR" dirty="0" smtClean="0"/>
              <a:t>Il peut détecter des objets dans une distance entre 3 cm et 3 m. Il envoie un signal qui se réfléchit dans un objet. En mesurant le temps qui prends pour retourner on sait la distance.</a:t>
            </a:r>
            <a:endParaRPr lang="fr-FR" dirty="0"/>
          </a:p>
        </p:txBody>
      </p:sp>
      <p:cxnSp>
        <p:nvCxnSpPr>
          <p:cNvPr id="8" name="Conector recto de flecha 7"/>
          <p:cNvCxnSpPr>
            <a:stCxn id="9" idx="2"/>
          </p:cNvCxnSpPr>
          <p:nvPr/>
        </p:nvCxnSpPr>
        <p:spPr>
          <a:xfrm flipH="1">
            <a:off x="10680073" y="1070601"/>
            <a:ext cx="559706" cy="115008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9" name="CuadroTexto 8"/>
          <p:cNvSpPr txBox="1"/>
          <p:nvPr/>
        </p:nvSpPr>
        <p:spPr>
          <a:xfrm>
            <a:off x="10766934" y="720633"/>
            <a:ext cx="945690" cy="349968"/>
          </a:xfrm>
          <a:prstGeom prst="rect">
            <a:avLst/>
          </a:prstGeom>
          <a:noFill/>
        </p:spPr>
        <p:txBody>
          <a:bodyPr wrap="square" rtlCol="0">
            <a:spAutoFit/>
          </a:bodyPr>
          <a:lstStyle/>
          <a:p>
            <a:r>
              <a:rPr lang="fr-FR" dirty="0" smtClean="0"/>
              <a:t>TRIG</a:t>
            </a:r>
            <a:endParaRPr lang="fr-FR" dirty="0"/>
          </a:p>
        </p:txBody>
      </p:sp>
      <p:cxnSp>
        <p:nvCxnSpPr>
          <p:cNvPr id="10" name="Conector recto de flecha 9"/>
          <p:cNvCxnSpPr>
            <a:stCxn id="11" idx="2"/>
          </p:cNvCxnSpPr>
          <p:nvPr/>
        </p:nvCxnSpPr>
        <p:spPr>
          <a:xfrm flipH="1">
            <a:off x="9233125" y="565275"/>
            <a:ext cx="441464" cy="103158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 name="CuadroTexto 10"/>
          <p:cNvSpPr txBox="1"/>
          <p:nvPr/>
        </p:nvSpPr>
        <p:spPr>
          <a:xfrm>
            <a:off x="9233125" y="195943"/>
            <a:ext cx="882928" cy="369332"/>
          </a:xfrm>
          <a:prstGeom prst="rect">
            <a:avLst/>
          </a:prstGeom>
          <a:noFill/>
        </p:spPr>
        <p:txBody>
          <a:bodyPr wrap="square" rtlCol="0">
            <a:spAutoFit/>
          </a:bodyPr>
          <a:lstStyle/>
          <a:p>
            <a:r>
              <a:rPr lang="fr-FR" dirty="0" smtClean="0"/>
              <a:t>ECHO</a:t>
            </a:r>
            <a:endParaRPr lang="fr-FR"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Corbel"/>
        <a:ea typeface="Microsoft YaHei"/>
        <a:cs typeface=""/>
      </a:majorFont>
      <a:minorFont>
        <a:latin typeface="Corbel"/>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fr-FR" sz="1800" b="0" i="0" u="none" strike="noStrike" cap="none" normalizeH="0" baseline="0" smtClean="0">
            <a:ln>
              <a:noFill/>
            </a:ln>
            <a:effectLst/>
            <a:latin typeface="Arial" panose="020B0604020202020204" pitchFamily="34" charset="0"/>
            <a:ea typeface="Microsoft YaHei" panose="020B0503020204020204" pitchFamily="34"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fr-FR" sz="1800" b="0" i="0" u="none" strike="noStrike" cap="none" normalizeH="0" baseline="0" smtClean="0">
            <a:ln>
              <a:noFill/>
            </a:ln>
            <a:effectLst/>
            <a:latin typeface="Arial" panose="020B0604020202020204" pitchFamily="34" charset="0"/>
            <a:ea typeface="Microsoft YaHei" panose="020B0503020204020204" pitchFamily="34" charset="-122"/>
          </a:defRPr>
        </a:defPPr>
      </a:lstStyle>
    </a:lnDef>
  </a:objectDefaults>
  <a:extraClrSchemeLst>
    <a:extraClrScheme>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Corbel"/>
        <a:ea typeface="Microsoft YaHei"/>
        <a:cs typeface=""/>
      </a:majorFont>
      <a:minorFont>
        <a:latin typeface="Corbel"/>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fr-FR" sz="1800" b="0" i="0" u="none" strike="noStrike" cap="none" normalizeH="0" baseline="0" smtClean="0">
            <a:ln>
              <a:noFill/>
            </a:ln>
            <a:effectLst/>
            <a:latin typeface="Arial" panose="020B0604020202020204" pitchFamily="34" charset="0"/>
            <a:ea typeface="Microsoft YaHei" panose="020B0503020204020204" pitchFamily="34"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fr-FR" sz="1800" b="0" i="0" u="none" strike="noStrike" cap="none" normalizeH="0" baseline="0" smtClean="0">
            <a:ln>
              <a:noFill/>
            </a:ln>
            <a:effectLst/>
            <a:latin typeface="Arial" panose="020B0604020202020204" pitchFamily="34" charset="0"/>
            <a:ea typeface="Microsoft YaHei" panose="020B0503020204020204" pitchFamily="34" charset="-122"/>
          </a:defRPr>
        </a:defPPr>
      </a:lstStyle>
    </a:lnDef>
  </a:objectDefaults>
  <a:extraClrSchemeLst>
    <a:extraClrScheme>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TotalTime>
  <Words>1268</Words>
  <Application>Microsoft Office PowerPoint</Application>
  <PresentationFormat>Panorámica</PresentationFormat>
  <Paragraphs>186</Paragraphs>
  <Slides>20</Slides>
  <Notes>20</Notes>
  <HiddenSlides>0</HiddenSlides>
  <MMClips>0</MMClips>
  <ScaleCrop>false</ScaleCrop>
  <HeadingPairs>
    <vt:vector size="6" baseType="variant">
      <vt:variant>
        <vt:lpstr>Fuentes usadas</vt:lpstr>
      </vt:variant>
      <vt:variant>
        <vt:i4>6</vt:i4>
      </vt:variant>
      <vt:variant>
        <vt:lpstr>Tema</vt:lpstr>
      </vt:variant>
      <vt:variant>
        <vt:i4>2</vt:i4>
      </vt:variant>
      <vt:variant>
        <vt:lpstr>Títulos de diapositiva</vt:lpstr>
      </vt:variant>
      <vt:variant>
        <vt:i4>20</vt:i4>
      </vt:variant>
    </vt:vector>
  </HeadingPairs>
  <TitlesOfParts>
    <vt:vector size="28" baseType="lpstr">
      <vt:lpstr>Microsoft YaHei</vt:lpstr>
      <vt:lpstr>Arial</vt:lpstr>
      <vt:lpstr>Corbel</vt:lpstr>
      <vt:lpstr>Lucida Sans Unicode</vt:lpstr>
      <vt:lpstr>Times New Roman</vt:lpstr>
      <vt:lpstr>Wingdings</vt:lpstr>
      <vt:lpstr>Tema de Office</vt:lpstr>
      <vt:lpstr>Tema de Office</vt:lpstr>
      <vt:lpstr>Presentación de PowerPoint</vt:lpstr>
      <vt:lpstr>Presentación de PowerPoint</vt:lpstr>
      <vt:lpstr>1. Remplacer le joystick d'un fauteuil roulant pour le rendre plus accessible à des enfants polyhandicapés. 2. Créer l’interface qui montre les mouvements du fauteuil pour aider à la compréhension des mouvements du fauteuil.</vt:lpstr>
      <vt:lpstr>Presentación de PowerPoint</vt:lpstr>
      <vt:lpstr>Presentación de PowerPoint</vt:lpstr>
      <vt:lpstr>Presentación de PowerPoint</vt:lpstr>
      <vt:lpstr>Presentación de PowerPoint</vt:lpstr>
      <vt:lpstr>Presentación de PowerPoint</vt:lpstr>
      <vt:lpstr>Fonctionnement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Sécurité</vt:lpstr>
      <vt:lpstr>Merci de votre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Félix</dc:creator>
  <cp:lastModifiedBy>Félix Candela</cp:lastModifiedBy>
  <cp:revision>12</cp:revision>
  <cp:lastPrinted>1601-01-01T00:00:00Z</cp:lastPrinted>
  <dcterms:created xsi:type="dcterms:W3CDTF">1601-01-01T00:00:00Z</dcterms:created>
  <dcterms:modified xsi:type="dcterms:W3CDTF">2016-05-04T08:09:05Z</dcterms:modified>
</cp:coreProperties>
</file>