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handoutMasterIdLst>
    <p:handoutMasterId r:id="rId20"/>
  </p:handout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4082-5CCA-4BC7-8787-F9D54C401BB2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D9F8-5070-475A-B1B1-43EC7A8BF8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B1DE91-BDF4-41BB-BF37-CA1C295ABFEA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E2EF85-5BA1-40A5-BED9-796E08D0F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DE91-BDF4-41BB-BF37-CA1C295ABF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2EF85-5BA1-40A5-BED9-796E08D0F3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Video%20Promoci&#243;n%20Grado.mp4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Presentación del </a:t>
            </a:r>
            <a:br>
              <a:rPr lang="es-ES" dirty="0" smtClean="0"/>
            </a:br>
            <a:r>
              <a:rPr lang="es-ES" dirty="0" smtClean="0"/>
              <a:t>Grado en Historia y Ciencias de la Música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933055"/>
            <a:ext cx="7772400" cy="878255"/>
          </a:xfrm>
        </p:spPr>
        <p:txBody>
          <a:bodyPr/>
          <a:lstStyle/>
          <a:p>
            <a:r>
              <a:rPr lang="es-ES" dirty="0" smtClean="0"/>
              <a:t>Universidad de Valladolid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conograf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72000" cy="3048000"/>
          </a:xfrm>
        </p:spPr>
      </p:pic>
      <p:pic>
        <p:nvPicPr>
          <p:cNvPr id="5" name="4 Imagen" descr="iconograf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3726393" cy="4149080"/>
          </a:xfrm>
          <a:prstGeom prst="rect">
            <a:avLst/>
          </a:prstGeom>
        </p:spPr>
      </p:pic>
      <p:pic>
        <p:nvPicPr>
          <p:cNvPr id="7" name="6 Imagen" descr="iconografi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3789708" cy="3284984"/>
          </a:xfrm>
          <a:prstGeom prst="rect">
            <a:avLst/>
          </a:prstGeom>
        </p:spPr>
      </p:pic>
      <p:pic>
        <p:nvPicPr>
          <p:cNvPr id="6" name="5 Imagen" descr="iconografi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153832"/>
            <a:ext cx="5004048" cy="370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lde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4392488" cy="242917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ES" sz="3000" dirty="0" smtClean="0"/>
              <a:t>Prácticas externas</a:t>
            </a:r>
            <a:endParaRPr lang="es-ES" sz="3000" dirty="0"/>
          </a:p>
        </p:txBody>
      </p:sp>
      <p:pic>
        <p:nvPicPr>
          <p:cNvPr id="5" name="4 Imagen" descr="ci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3617640"/>
            <a:ext cx="4320480" cy="3240360"/>
          </a:xfrm>
          <a:prstGeom prst="rect">
            <a:avLst/>
          </a:prstGeom>
        </p:spPr>
      </p:pic>
      <p:pic>
        <p:nvPicPr>
          <p:cNvPr id="6" name="5 Imagen" descr="auditor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24744"/>
            <a:ext cx="6552728" cy="292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arqueomus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27385"/>
            <a:ext cx="4968552" cy="691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ras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550" y="1481138"/>
            <a:ext cx="6396900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Programa Erasmus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duca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75786" cy="234888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es-ES" sz="3000" dirty="0" smtClean="0"/>
              <a:t>Salidas profesionales</a:t>
            </a:r>
            <a:endParaRPr lang="es-ES" sz="3000" dirty="0"/>
          </a:p>
        </p:txBody>
      </p:sp>
      <p:pic>
        <p:nvPicPr>
          <p:cNvPr id="6" name="5 Imagen" descr="g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4633367"/>
            <a:ext cx="3672408" cy="2224633"/>
          </a:xfrm>
          <a:prstGeom prst="rect">
            <a:avLst/>
          </a:prstGeom>
        </p:spPr>
      </p:pic>
      <p:pic>
        <p:nvPicPr>
          <p:cNvPr id="7" name="6 Imagen" descr="grab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672" y="836712"/>
            <a:ext cx="3131840" cy="2087894"/>
          </a:xfrm>
          <a:prstGeom prst="rect">
            <a:avLst/>
          </a:prstGeom>
        </p:spPr>
      </p:pic>
      <p:pic>
        <p:nvPicPr>
          <p:cNvPr id="5" name="4 Imagen" descr="patrimon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92896"/>
            <a:ext cx="2880320" cy="2160240"/>
          </a:xfrm>
          <a:prstGeom prst="rect">
            <a:avLst/>
          </a:prstGeom>
        </p:spPr>
      </p:pic>
      <p:pic>
        <p:nvPicPr>
          <p:cNvPr id="9" name="8 Imagen" descr="edic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5480" y="4941168"/>
            <a:ext cx="3194720" cy="1916832"/>
          </a:xfrm>
          <a:prstGeom prst="rect">
            <a:avLst/>
          </a:prstGeom>
        </p:spPr>
      </p:pic>
      <p:pic>
        <p:nvPicPr>
          <p:cNvPr id="10" name="9 Imagen" descr="musicoterap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924945"/>
            <a:ext cx="3060530" cy="2036748"/>
          </a:xfrm>
          <a:prstGeom prst="rect">
            <a:avLst/>
          </a:prstGeom>
        </p:spPr>
      </p:pic>
      <p:pic>
        <p:nvPicPr>
          <p:cNvPr id="8" name="7 Imagen" descr="archi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653136"/>
            <a:ext cx="2756080" cy="2204864"/>
          </a:xfrm>
          <a:prstGeom prst="rect">
            <a:avLst/>
          </a:prstGeom>
        </p:spPr>
      </p:pic>
      <p:pic>
        <p:nvPicPr>
          <p:cNvPr id="11" name="10 Imagen" descr="mo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348880"/>
            <a:ext cx="3485233" cy="228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tel_musicologia.tif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11540" y="0"/>
            <a:ext cx="4836724" cy="6841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tel_musicologi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1540" y="0"/>
            <a:ext cx="4836724" cy="6841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videoju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5605766" cy="2448272"/>
          </a:xfrm>
          <a:prstGeom prst="rect">
            <a:avLst/>
          </a:prstGeom>
        </p:spPr>
      </p:pic>
      <p:pic>
        <p:nvPicPr>
          <p:cNvPr id="4" name="3 Marcador de contenido" descr="rad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3528392" cy="235079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La música está presente en todas partes…</a:t>
            </a:r>
            <a:endParaRPr lang="es-ES" sz="3000" dirty="0"/>
          </a:p>
        </p:txBody>
      </p:sp>
      <p:pic>
        <p:nvPicPr>
          <p:cNvPr id="8" name="7 Imagen" descr="c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84784"/>
            <a:ext cx="3456384" cy="2088232"/>
          </a:xfrm>
          <a:prstGeom prst="rect">
            <a:avLst/>
          </a:prstGeom>
        </p:spPr>
      </p:pic>
      <p:pic>
        <p:nvPicPr>
          <p:cNvPr id="10" name="9 Imagen" descr="inter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149080"/>
            <a:ext cx="2905124" cy="2128837"/>
          </a:xfrm>
          <a:prstGeom prst="rect">
            <a:avLst/>
          </a:prstGeom>
        </p:spPr>
      </p:pic>
      <p:pic>
        <p:nvPicPr>
          <p:cNvPr id="9" name="8 Imagen" descr="tab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545632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178448" cy="423793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000" dirty="0" smtClean="0"/>
              <a:t>¿Qué tipo de música estudiamos?</a:t>
            </a:r>
            <a:endParaRPr lang="es-ES" sz="3000" dirty="0"/>
          </a:p>
        </p:txBody>
      </p:sp>
      <p:pic>
        <p:nvPicPr>
          <p:cNvPr id="5" name="4 Imagen" descr="beetho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5176215" cy="2910830"/>
          </a:xfrm>
          <a:prstGeom prst="rect">
            <a:avLst/>
          </a:prstGeom>
        </p:spPr>
      </p:pic>
      <p:pic>
        <p:nvPicPr>
          <p:cNvPr id="6" name="5 Imagen" descr="moz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3436" y="3861049"/>
            <a:ext cx="486454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38974"/>
            <a:ext cx="4915438" cy="3783998"/>
          </a:xfrm>
        </p:spPr>
      </p:pic>
      <p:pic>
        <p:nvPicPr>
          <p:cNvPr id="6" name="5 Imagen" descr="chi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501009"/>
            <a:ext cx="5010435" cy="3356992"/>
          </a:xfrm>
          <a:prstGeom prst="rect">
            <a:avLst/>
          </a:prstGeom>
        </p:spPr>
      </p:pic>
      <p:pic>
        <p:nvPicPr>
          <p:cNvPr id="7" name="6 Imagen" descr="b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0"/>
            <a:ext cx="4764021" cy="3573016"/>
          </a:xfrm>
          <a:prstGeom prst="rect">
            <a:avLst/>
          </a:prstGeom>
        </p:spPr>
      </p:pic>
      <p:pic>
        <p:nvPicPr>
          <p:cNvPr id="8" name="7 Imagen" descr="afr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4283968" cy="346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j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965" y="-9382"/>
            <a:ext cx="4488499" cy="3366374"/>
          </a:xfrm>
          <a:prstGeom prst="rect">
            <a:avLst/>
          </a:prstGeom>
        </p:spPr>
      </p:pic>
      <p:pic>
        <p:nvPicPr>
          <p:cNvPr id="4" name="3 Marcador de contenido" descr="folclo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3323673"/>
            <a:ext cx="5772734" cy="3534327"/>
          </a:xfrm>
        </p:spPr>
      </p:pic>
      <p:pic>
        <p:nvPicPr>
          <p:cNvPr id="6" name="5 Imagen" descr="ra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4245936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red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3548551"/>
          </a:xfrm>
        </p:spPr>
      </p:pic>
      <p:pic>
        <p:nvPicPr>
          <p:cNvPr id="6" name="5 Imagen" descr="beat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-603448"/>
            <a:ext cx="3810000" cy="3810000"/>
          </a:xfrm>
          <a:prstGeom prst="rect">
            <a:avLst/>
          </a:prstGeom>
        </p:spPr>
      </p:pic>
      <p:pic>
        <p:nvPicPr>
          <p:cNvPr id="5" name="4 Imagen" descr="jaz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5967985" cy="3356992"/>
          </a:xfrm>
          <a:prstGeom prst="rect">
            <a:avLst/>
          </a:prstGeom>
        </p:spPr>
      </p:pic>
      <p:pic>
        <p:nvPicPr>
          <p:cNvPr id="7" name="6 Imagen" descr="flamen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288" y="3212976"/>
            <a:ext cx="3175712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no guid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00807"/>
            <a:ext cx="2736304" cy="389491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000" dirty="0" smtClean="0"/>
              <a:t>¿Qué disciplinas necesitamos para comprender la música?</a:t>
            </a:r>
            <a:endParaRPr lang="es-ES" sz="3000" dirty="0"/>
          </a:p>
        </p:txBody>
      </p:sp>
      <p:pic>
        <p:nvPicPr>
          <p:cNvPr id="5" name="4 Imagen" descr="paleogra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2849116" cy="4012839"/>
          </a:xfrm>
          <a:prstGeom prst="rect">
            <a:avLst/>
          </a:prstGeom>
        </p:spPr>
      </p:pic>
      <p:pic>
        <p:nvPicPr>
          <p:cNvPr id="6" name="5 Imagen" descr="paleograf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802" y="1700808"/>
            <a:ext cx="2885678" cy="396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nalisi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095" y="620688"/>
            <a:ext cx="6477905" cy="2372056"/>
          </a:xfrm>
          <a:prstGeom prst="rect">
            <a:avLst/>
          </a:prstGeom>
        </p:spPr>
      </p:pic>
      <p:pic>
        <p:nvPicPr>
          <p:cNvPr id="6" name="5 Imagen" descr="analisi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212976"/>
            <a:ext cx="5391979" cy="3362498"/>
          </a:xfrm>
          <a:prstGeom prst="rect">
            <a:avLst/>
          </a:prstGeom>
        </p:spPr>
      </p:pic>
      <p:pic>
        <p:nvPicPr>
          <p:cNvPr id="4" name="3 Marcador de contenido" descr="analisis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4785238" cy="259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35</Words>
  <Application>Microsoft Office PowerPoint</Application>
  <PresentationFormat>Presentación en pantalla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Concurrencia</vt:lpstr>
      <vt:lpstr>Tema de Office</vt:lpstr>
      <vt:lpstr>1_Concurrencia</vt:lpstr>
      <vt:lpstr>1_Tema de Office</vt:lpstr>
      <vt:lpstr>Presentación del  Grado en Historia y Ciencias de la Música</vt:lpstr>
      <vt:lpstr>Diapositiva 2</vt:lpstr>
      <vt:lpstr>La música está presente en todas partes…</vt:lpstr>
      <vt:lpstr>¿Qué tipo de música estudiamos?</vt:lpstr>
      <vt:lpstr>Diapositiva 5</vt:lpstr>
      <vt:lpstr>Diapositiva 6</vt:lpstr>
      <vt:lpstr>Diapositiva 7</vt:lpstr>
      <vt:lpstr>¿Qué disciplinas necesitamos para comprender la música?</vt:lpstr>
      <vt:lpstr>Diapositiva 9</vt:lpstr>
      <vt:lpstr>Diapositiva 10</vt:lpstr>
      <vt:lpstr>Prácticas externas</vt:lpstr>
      <vt:lpstr>Diapositiva 12</vt:lpstr>
      <vt:lpstr>Programa Erasmus</vt:lpstr>
      <vt:lpstr>Salidas profesionales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Grado en Historia y Ciencias de la Música</dc:title>
  <dc:creator>Usuario</dc:creator>
  <cp:lastModifiedBy>Usuario</cp:lastModifiedBy>
  <cp:revision>55</cp:revision>
  <dcterms:created xsi:type="dcterms:W3CDTF">2017-03-07T11:12:54Z</dcterms:created>
  <dcterms:modified xsi:type="dcterms:W3CDTF">2017-03-08T13:19:27Z</dcterms:modified>
</cp:coreProperties>
</file>