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1.webp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5" r:id="rId6"/>
    <p:sldId id="262" r:id="rId7"/>
    <p:sldId id="264" r:id="rId8"/>
    <p:sldId id="263" r:id="rId9"/>
    <p:sldId id="266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681C5631-EE2B-4939-B73E-B82A09BB976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ubai" panose="020B0503030403030204" pitchFamily="34" charset="-78"/>
              </a:defRPr>
            </a:lvl1pPr>
          </a:lstStyle>
          <a:p>
            <a:fld id="{4B8D9EFE-C447-478F-9CB6-8FC49D07C6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ubai" panose="020B0503030403030204" pitchFamily="34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6" y="433880"/>
            <a:ext cx="839877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960930"/>
            <a:ext cx="8398775" cy="137434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</a:p>
          <a:p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E0B449E0-6E3C-4FC9-9B1A-FE75A1FA8A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290138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75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88E03-EA82-41E7-8B8B-4DD3398E2BA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blog.semi.org/technology-trends/emerging-mems-and-sensor-technologies-to-watch-2019-and-beyond" TargetMode="External"/><Relationship Id="rId4" Type="http://schemas.openxmlformats.org/officeDocument/2006/relationships/hyperlink" Target="https://howtomechatronics.com/how-it-works/electrical-engineering/mems-accelerometer-gyrocope-magnetometer-ardui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433880"/>
            <a:ext cx="8704185" cy="1383822"/>
          </a:xfrm>
        </p:spPr>
        <p:txBody>
          <a:bodyPr/>
          <a:lstStyle/>
          <a:p>
            <a:r>
              <a:rPr lang="en-US" dirty="0" smtClean="0"/>
              <a:t>Handlab MOOC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6" y="1960930"/>
            <a:ext cx="8856890" cy="1374345"/>
          </a:xfrm>
        </p:spPr>
        <p:txBody>
          <a:bodyPr/>
          <a:lstStyle/>
          <a:p>
            <a:r>
              <a:rPr lang="es-E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laboratorio en tus manos con ayuda de un Smartphone</a:t>
            </a:r>
            <a:endParaRPr lang="es-E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3640685"/>
            <a:ext cx="1995982" cy="11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8965" y="280410"/>
            <a:ext cx="5497379" cy="76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</a:rPr>
              <a:t>Para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saber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más</a:t>
            </a:r>
            <a:r>
              <a:rPr lang="en-US" sz="36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48965" y="1808225"/>
            <a:ext cx="8246070" cy="29013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1800" dirty="0" smtClean="0"/>
              <a:t>MEMS </a:t>
            </a:r>
            <a:r>
              <a:rPr lang="es-ES" sz="1800" dirty="0" err="1"/>
              <a:t>Accelerometer</a:t>
            </a:r>
            <a:r>
              <a:rPr lang="es-ES" sz="1800" dirty="0"/>
              <a:t> </a:t>
            </a:r>
            <a:r>
              <a:rPr lang="es-ES" sz="1800" dirty="0" err="1"/>
              <a:t>Gyroscope</a:t>
            </a:r>
            <a:r>
              <a:rPr lang="es-ES" sz="1800" dirty="0"/>
              <a:t> </a:t>
            </a:r>
            <a:r>
              <a:rPr lang="es-ES" sz="1800" dirty="0" err="1" smtClean="0"/>
              <a:t>Magnetometer</a:t>
            </a:r>
            <a:r>
              <a:rPr lang="es-ES" sz="1800" dirty="0" smtClean="0"/>
              <a:t>; </a:t>
            </a:r>
            <a:r>
              <a:rPr lang="es-ES" sz="1800" dirty="0" err="1"/>
              <a:t>Arduino</a:t>
            </a:r>
            <a:r>
              <a:rPr lang="es-ES" sz="1800" dirty="0"/>
              <a:t> [Internet</a:t>
            </a:r>
            <a:r>
              <a:rPr lang="es-ES" sz="1800" dirty="0" smtClean="0"/>
              <a:t>]. Disponible en: </a:t>
            </a:r>
            <a:r>
              <a:rPr lang="es-ES" sz="1800" dirty="0">
                <a:hlinkClick r:id="rId4"/>
              </a:rPr>
              <a:t>https://howtomechatronics.com/how-it-works/electrical-engineering/mems-accelerometer-gyrocope-magnetometer-arduino</a:t>
            </a:r>
            <a:r>
              <a:rPr lang="es-ES" sz="1800" dirty="0" smtClean="0">
                <a:hlinkClick r:id="rId4"/>
              </a:rPr>
              <a:t>/</a:t>
            </a:r>
            <a:endParaRPr lang="es-ES" sz="1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Emerging </a:t>
            </a:r>
            <a:r>
              <a:rPr lang="en-US" sz="1800" dirty="0"/>
              <a:t>MEMS and Sensor Technologies to Watch – 2019 and Beyond [Internet]. </a:t>
            </a:r>
            <a:r>
              <a:rPr lang="en-US" sz="1800" dirty="0" err="1" smtClean="0"/>
              <a:t>Disponible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: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blog.semi.org/technology-trends/emerging-mems-and-sensor-technologies-to-watch-2019-and-beyond</a:t>
            </a:r>
            <a:endParaRPr lang="en-US" sz="18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 smtClean="0"/>
              <a:t>Majumder</a:t>
            </a:r>
            <a:r>
              <a:rPr lang="en-US" sz="1800" dirty="0"/>
              <a:t>, S.; </a:t>
            </a:r>
            <a:r>
              <a:rPr lang="en-US" sz="1800" dirty="0" err="1"/>
              <a:t>Deen</a:t>
            </a:r>
            <a:r>
              <a:rPr lang="en-US" sz="1800" dirty="0"/>
              <a:t>, M.J. Smartphone Sensors for Health Monitoring and Diagnosis. Sensors 2019, 19, 2164.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Sensores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113635"/>
            <a:ext cx="8246070" cy="2137870"/>
          </a:xfrm>
        </p:spPr>
        <p:txBody>
          <a:bodyPr/>
          <a:lstStyle/>
          <a:p>
            <a:r>
              <a:rPr lang="es-ES" dirty="0" smtClean="0"/>
              <a:t>¿Qué es un </a:t>
            </a:r>
            <a:r>
              <a:rPr lang="es-ES" b="1" dirty="0" smtClean="0"/>
              <a:t>sensor</a:t>
            </a:r>
            <a:r>
              <a:rPr lang="es-ES" dirty="0" smtClean="0"/>
              <a:t>?</a:t>
            </a:r>
          </a:p>
          <a:p>
            <a:r>
              <a:rPr lang="es-ES" dirty="0" smtClean="0"/>
              <a:t>¿Cómo </a:t>
            </a:r>
            <a:r>
              <a:rPr lang="es-ES" b="1" dirty="0" smtClean="0"/>
              <a:t>miden</a:t>
            </a:r>
            <a:r>
              <a:rPr lang="es-ES" dirty="0" smtClean="0"/>
              <a:t> los sensores?</a:t>
            </a:r>
          </a:p>
          <a:p>
            <a:r>
              <a:rPr lang="es-ES" dirty="0" smtClean="0"/>
              <a:t>¿Qué sensores hay en los </a:t>
            </a:r>
            <a:r>
              <a:rPr lang="es-ES" b="1" dirty="0" err="1" smtClean="0"/>
              <a:t>smartphones</a:t>
            </a:r>
            <a:r>
              <a:rPr lang="es-ES" dirty="0" smtClean="0"/>
              <a:t>?</a:t>
            </a:r>
          </a:p>
          <a:p>
            <a:r>
              <a:rPr lang="es-ES" dirty="0" smtClean="0"/>
              <a:t>¿Qué </a:t>
            </a:r>
            <a:r>
              <a:rPr lang="es-ES" b="1" dirty="0" smtClean="0"/>
              <a:t>apps</a:t>
            </a:r>
            <a:r>
              <a:rPr lang="es-ES" dirty="0" smtClean="0"/>
              <a:t> existen para utilizarlos?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es un sensor?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6" y="1198559"/>
            <a:ext cx="6108200" cy="3511061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Sistema </a:t>
            </a:r>
            <a:r>
              <a:rPr lang="es-ES" b="1" dirty="0" smtClean="0"/>
              <a:t>diseñado</a:t>
            </a:r>
            <a:r>
              <a:rPr lang="es-ES" dirty="0" smtClean="0"/>
              <a:t> para sufrir </a:t>
            </a:r>
            <a:r>
              <a:rPr lang="es-ES" b="1" dirty="0" smtClean="0"/>
              <a:t>cambios</a:t>
            </a:r>
            <a:r>
              <a:rPr lang="es-ES" dirty="0" smtClean="0"/>
              <a:t> relacionados con una magnitud de su </a:t>
            </a:r>
            <a:r>
              <a:rPr lang="es-ES" b="1" dirty="0" smtClean="0"/>
              <a:t>entorno</a:t>
            </a:r>
          </a:p>
          <a:p>
            <a:r>
              <a:rPr lang="es-ES" dirty="0" smtClean="0"/>
              <a:t>Mediante un </a:t>
            </a:r>
            <a:r>
              <a:rPr lang="es-ES" b="1" dirty="0" smtClean="0"/>
              <a:t>transductor</a:t>
            </a:r>
            <a:r>
              <a:rPr lang="es-ES" dirty="0" smtClean="0"/>
              <a:t>, convierte esa variación en una magnitud eléctrica</a:t>
            </a:r>
          </a:p>
          <a:p>
            <a:r>
              <a:rPr lang="es-ES" dirty="0" smtClean="0"/>
              <a:t>Se </a:t>
            </a:r>
            <a:r>
              <a:rPr lang="es-ES" b="1" dirty="0" smtClean="0"/>
              <a:t>digitaliza</a:t>
            </a:r>
            <a:r>
              <a:rPr lang="es-ES" dirty="0" smtClean="0"/>
              <a:t> fácilmente para incorporarlo en aparatos electrónicos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¿Cómo miden los sensores?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Depende del </a:t>
            </a:r>
            <a:r>
              <a:rPr lang="es-ES" b="1" dirty="0" smtClean="0"/>
              <a:t>tipo</a:t>
            </a:r>
            <a:r>
              <a:rPr lang="es-ES" dirty="0" smtClean="0"/>
              <a:t> de sensor</a:t>
            </a:r>
          </a:p>
          <a:p>
            <a:r>
              <a:rPr lang="es-ES" dirty="0" smtClean="0"/>
              <a:t>Generalmente, se intenta que la </a:t>
            </a:r>
            <a:r>
              <a:rPr lang="es-ES" b="1" dirty="0" smtClean="0"/>
              <a:t>salida</a:t>
            </a:r>
            <a:r>
              <a:rPr lang="es-ES" dirty="0" smtClean="0"/>
              <a:t> del transductor sea </a:t>
            </a:r>
            <a:r>
              <a:rPr lang="es-ES" b="1" dirty="0" smtClean="0"/>
              <a:t>proporcional</a:t>
            </a:r>
            <a:r>
              <a:rPr lang="es-ES" dirty="0" smtClean="0"/>
              <a:t> a la magnitud </a:t>
            </a:r>
            <a:r>
              <a:rPr lang="es-ES" b="1" dirty="0" smtClean="0"/>
              <a:t>medida</a:t>
            </a:r>
            <a:r>
              <a:rPr lang="es-ES" dirty="0" smtClean="0"/>
              <a:t> (en voltaje o corriente)</a:t>
            </a:r>
          </a:p>
          <a:p>
            <a:r>
              <a:rPr lang="es-ES" dirty="0" smtClean="0"/>
              <a:t>Dispositivos </a:t>
            </a:r>
            <a:r>
              <a:rPr lang="es-ES" b="1" dirty="0" smtClean="0"/>
              <a:t>MEMS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" y="124175"/>
            <a:ext cx="3655770" cy="2056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4" y="124175"/>
            <a:ext cx="3650928" cy="205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7580492" y="1044320"/>
            <a:ext cx="1679755" cy="4581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Fuente: [1]</a:t>
            </a:r>
            <a:endParaRPr lang="en-U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" y="2266340"/>
            <a:ext cx="4230027" cy="2651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419295" y="3363111"/>
            <a:ext cx="1679755" cy="4581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Fuente: [2]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24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33880"/>
            <a:ext cx="7787955" cy="572644"/>
          </a:xfrm>
        </p:spPr>
        <p:txBody>
          <a:bodyPr>
            <a:normAutofit fontScale="90000"/>
          </a:bodyPr>
          <a:lstStyle/>
          <a:p>
            <a:r>
              <a:rPr lang="es-ES" dirty="0"/>
              <a:t>¿Qué sensores </a:t>
            </a:r>
            <a:r>
              <a:rPr lang="es-ES" dirty="0" smtClean="0"/>
              <a:t>hay </a:t>
            </a:r>
            <a:r>
              <a:rPr lang="es-ES" dirty="0"/>
              <a:t>en los </a:t>
            </a:r>
            <a:r>
              <a:rPr lang="es-ES" dirty="0" err="1"/>
              <a:t>smartphones</a:t>
            </a:r>
            <a:r>
              <a:rPr lang="es-E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321"/>
            <a:ext cx="6260905" cy="3970710"/>
          </a:xfrm>
        </p:spPr>
        <p:txBody>
          <a:bodyPr>
            <a:normAutofit fontScale="47500" lnSpcReduction="20000"/>
          </a:bodyPr>
          <a:lstStyle/>
          <a:p>
            <a:r>
              <a:rPr lang="es-ES" sz="3800" dirty="0" smtClean="0"/>
              <a:t>Posición y movimiento: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Acelerómetros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Giroscopios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Magnetómetros</a:t>
            </a:r>
          </a:p>
          <a:p>
            <a:r>
              <a:rPr lang="es-ES" sz="3800" dirty="0" smtClean="0"/>
              <a:t>Luz</a:t>
            </a:r>
            <a:r>
              <a:rPr lang="es-ES" sz="33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Cámaras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Luxómetro ambiente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Proximidad por IR</a:t>
            </a:r>
          </a:p>
          <a:p>
            <a:r>
              <a:rPr lang="es-ES" sz="3800" dirty="0" smtClean="0"/>
              <a:t>Otros</a:t>
            </a:r>
            <a:r>
              <a:rPr lang="es-ES" sz="33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Tacto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Presión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Sonido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Temperatura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GPS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3400" dirty="0" smtClean="0"/>
              <a:t>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5" y="128470"/>
            <a:ext cx="3841750" cy="2626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877160"/>
            <a:ext cx="4919870" cy="1985838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sz="half" idx="4294967295"/>
          </p:nvPr>
        </p:nvSpPr>
        <p:spPr>
          <a:xfrm>
            <a:off x="5182820" y="2296715"/>
            <a:ext cx="1679755" cy="4581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Fuente: [3]</a:t>
            </a:r>
            <a:endParaRPr lang="en-US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33880"/>
            <a:ext cx="7787955" cy="572644"/>
          </a:xfrm>
        </p:spPr>
        <p:txBody>
          <a:bodyPr>
            <a:normAutofit fontScale="90000"/>
          </a:bodyPr>
          <a:lstStyle/>
          <a:p>
            <a:r>
              <a:rPr lang="es-ES" dirty="0"/>
              <a:t>¿Qué apps existen para utilizarlos?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600" dirty="0" smtClean="0"/>
              <a:t>Para mejorar la </a:t>
            </a:r>
            <a:r>
              <a:rPr lang="es-ES" sz="2600" b="1" dirty="0" smtClean="0"/>
              <a:t>experiencia</a:t>
            </a:r>
            <a:r>
              <a:rPr lang="es-ES" sz="2600" dirty="0" smtClean="0"/>
              <a:t> de Usuario: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200" dirty="0" smtClean="0"/>
              <a:t>Casi </a:t>
            </a:r>
            <a:r>
              <a:rPr lang="es-ES" sz="2200" b="1" dirty="0" smtClean="0"/>
              <a:t>TODAS</a:t>
            </a:r>
          </a:p>
          <a:p>
            <a:r>
              <a:rPr lang="es-ES" sz="2600" dirty="0" smtClean="0"/>
              <a:t>Específicas para </a:t>
            </a:r>
            <a:r>
              <a:rPr lang="es-ES" sz="2600" b="1" dirty="0" smtClean="0"/>
              <a:t>medir</a:t>
            </a:r>
            <a:r>
              <a:rPr lang="es-ES" sz="2600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200" dirty="0" err="1" smtClean="0"/>
              <a:t>Physics</a:t>
            </a:r>
            <a:r>
              <a:rPr lang="es-ES" sz="2200" dirty="0" smtClean="0"/>
              <a:t> </a:t>
            </a:r>
            <a:r>
              <a:rPr lang="es-ES" sz="2200" dirty="0" err="1" smtClean="0"/>
              <a:t>Toolbox</a:t>
            </a:r>
            <a:r>
              <a:rPr lang="es-ES" sz="2200" dirty="0" smtClean="0"/>
              <a:t> Suite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200" dirty="0" err="1" smtClean="0"/>
              <a:t>Phyphox</a:t>
            </a:r>
            <a:endParaRPr lang="es-ES" sz="22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200" dirty="0" err="1" smtClean="0"/>
              <a:t>SensorLab</a:t>
            </a:r>
            <a:r>
              <a:rPr lang="es-ES" sz="2200" dirty="0" smtClean="0"/>
              <a:t>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200" dirty="0" smtClean="0"/>
              <a:t>Sensor Mobile*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2200" dirty="0" smtClean="0"/>
              <a:t>…</a:t>
            </a:r>
          </a:p>
          <a:p>
            <a:pPr lvl="1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7167985" y="1960930"/>
            <a:ext cx="1679755" cy="610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/>
              <a:t>* </a:t>
            </a:r>
            <a:r>
              <a:rPr lang="en-US" sz="2400" dirty="0" err="1" smtClean="0"/>
              <a:t>Desarrolladas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la UVa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19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81175"/>
            <a:ext cx="1283131" cy="7631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6671" r="13394" b="4913"/>
          <a:stretch/>
        </p:blipFill>
        <p:spPr>
          <a:xfrm>
            <a:off x="112330" y="2037130"/>
            <a:ext cx="1405334" cy="297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85" y="128471"/>
            <a:ext cx="1489754" cy="297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60" y="2037130"/>
            <a:ext cx="1722526" cy="2979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07" y="128470"/>
            <a:ext cx="1867157" cy="2979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112330" y="1007402"/>
            <a:ext cx="1405334" cy="95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Physics Toolbox Suite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1749795" y="3181432"/>
            <a:ext cx="1405334" cy="95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Phyphox</a:t>
            </a:r>
            <a:endParaRPr lang="en-US" sz="1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564906" y="1618223"/>
            <a:ext cx="1405334" cy="95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SensorLab</a:t>
            </a:r>
            <a:endParaRPr lang="en-US" sz="1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568718" y="3227532"/>
            <a:ext cx="1405334" cy="95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ubai" panose="020B0503030403030204" pitchFamily="34" charset="-7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</a:rPr>
              <a:t>Sensor Mobile</a:t>
            </a:r>
          </a:p>
        </p:txBody>
      </p:sp>
    </p:spTree>
    <p:extLst>
      <p:ext uri="{BB962C8B-B14F-4D97-AF65-F5344CB8AC3E}">
        <p14:creationId xmlns:p14="http://schemas.microsoft.com/office/powerpoint/2010/main" val="1337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263</Words>
  <Application>Microsoft Office PowerPoint</Application>
  <PresentationFormat>Presentación en pantalla (16:9)</PresentationFormat>
  <Paragraphs>53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Dubai</vt:lpstr>
      <vt:lpstr>Office Theme</vt:lpstr>
      <vt:lpstr>Handlab MOOC</vt:lpstr>
      <vt:lpstr>Sensores</vt:lpstr>
      <vt:lpstr>¿Qué es un sensor?</vt:lpstr>
      <vt:lpstr>¿Cómo miden los sensores?</vt:lpstr>
      <vt:lpstr>Presentación de PowerPoint</vt:lpstr>
      <vt:lpstr>¿Qué sensores hay en los smartphones?</vt:lpstr>
      <vt:lpstr>Presentación de PowerPoint</vt:lpstr>
      <vt:lpstr>¿Qué apps existen para utilizarlos?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Victor Alonso Gomez</cp:lastModifiedBy>
  <cp:revision>166</cp:revision>
  <dcterms:created xsi:type="dcterms:W3CDTF">2013-08-21T19:17:07Z</dcterms:created>
  <dcterms:modified xsi:type="dcterms:W3CDTF">2019-07-09T17:23:05Z</dcterms:modified>
</cp:coreProperties>
</file>