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8" r:id="rId5"/>
    <p:sldId id="269" r:id="rId6"/>
    <p:sldId id="276" r:id="rId7"/>
    <p:sldId id="280" r:id="rId8"/>
    <p:sldId id="281" r:id="rId9"/>
    <p:sldId id="282" r:id="rId10"/>
    <p:sldId id="283" r:id="rId11"/>
    <p:sldId id="284" r:id="rId12"/>
    <p:sldId id="285" r:id="rId13"/>
    <p:sldId id="263" r:id="rId14"/>
    <p:sldId id="262" r:id="rId15"/>
    <p:sldId id="264" r:id="rId16"/>
    <p:sldId id="271" r:id="rId17"/>
    <p:sldId id="278" r:id="rId18"/>
    <p:sldId id="292" r:id="rId19"/>
    <p:sldId id="293" r:id="rId20"/>
    <p:sldId id="294" r:id="rId21"/>
    <p:sldId id="295" r:id="rId22"/>
    <p:sldId id="296" r:id="rId23"/>
    <p:sldId id="310" r:id="rId24"/>
    <p:sldId id="311" r:id="rId25"/>
    <p:sldId id="312" r:id="rId26"/>
    <p:sldId id="314" r:id="rId27"/>
    <p:sldId id="315" r:id="rId28"/>
    <p:sldId id="322" r:id="rId29"/>
    <p:sldId id="313" r:id="rId30"/>
    <p:sldId id="323" r:id="rId31"/>
    <p:sldId id="324" r:id="rId32"/>
    <p:sldId id="325" r:id="rId33"/>
    <p:sldId id="326" r:id="rId34"/>
    <p:sldId id="305" r:id="rId35"/>
    <p:sldId id="306" r:id="rId36"/>
    <p:sldId id="307" r:id="rId37"/>
    <p:sldId id="308" r:id="rId38"/>
    <p:sldId id="309" r:id="rId39"/>
    <p:sldId id="316" r:id="rId40"/>
    <p:sldId id="317" r:id="rId41"/>
    <p:sldId id="318" r:id="rId42"/>
    <p:sldId id="319" r:id="rId43"/>
    <p:sldId id="320" r:id="rId44"/>
    <p:sldId id="321" r:id="rId45"/>
    <p:sldId id="259" r:id="rId46"/>
    <p:sldId id="260" r:id="rId47"/>
    <p:sldId id="261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265" r:id="rId57"/>
    <p:sldId id="266" r:id="rId58"/>
    <p:sldId id="267" r:id="rId59"/>
    <p:sldId id="272" r:id="rId60"/>
    <p:sldId id="279" r:id="rId61"/>
    <p:sldId id="327" r:id="rId62"/>
    <p:sldId id="328" r:id="rId63"/>
    <p:sldId id="329" r:id="rId64"/>
    <p:sldId id="330" r:id="rId65"/>
    <p:sldId id="331" r:id="rId6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4229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7420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4163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473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1907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0631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8581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644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473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3758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779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A5E85-0276-433D-AD6B-F10E9834472C}" type="datetimeFigureOut">
              <a:rPr lang="es-ES" smtClean="0"/>
              <a:t>25/07/2013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57E26-BACA-4513-8868-63B3FCD4E0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4631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CrVE-WQBcYQ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Imagen" descr="http://www.biografiasyvidas.com/biografia/w/fotos/warho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" y="4152900"/>
            <a:ext cx="3238500" cy="270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Imagen" descr="http://1.bp.blogspot.com/-E7LpCIrH11g/T9thAEjV1-I/AAAAAAAAGVc/pG3qv1APooA/s1600/Pablo-Picass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" y="0"/>
            <a:ext cx="3922681" cy="415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http://skyethelimit.files.wordpress.com/2012/05/modigliani_amede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-24957"/>
            <a:ext cx="4392488" cy="316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762" y="4021725"/>
            <a:ext cx="3744238" cy="276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098" name="Picture 2" descr="http://4.bp.blogspot.com/_cOZIddYTJ9I/TCkPPzUByUI/AAAAAAAALMQ/xKHApgcQPj0/s320/mancha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664440"/>
            <a:ext cx="2057555" cy="219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2.bp.blogspot.com/-81_h0EhjsGs/T0nazbgjkLI/AAAAAAAAAaY/Gm1NW3_mLTo/s1600/mancha+pintur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240" y="3140968"/>
            <a:ext cx="1523179" cy="152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graphicmentor.com/tutorials/splash/images/image011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12976"/>
            <a:ext cx="2736304" cy="80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es.vectoropenstock.com/previews/403-Manchas-de-pintura-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832" y="-1"/>
            <a:ext cx="2840895" cy="402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1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"/>
            <a:ext cx="568863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21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14"/>
            <a:ext cx="57961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38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5832648" cy="781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66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068960"/>
            <a:ext cx="8229600" cy="1143000"/>
          </a:xfrm>
        </p:spPr>
        <p:txBody>
          <a:bodyPr>
            <a:normAutofit/>
          </a:bodyPr>
          <a:lstStyle/>
          <a:p>
            <a:r>
              <a:rPr lang="es-ES" sz="5400" b="1" dirty="0" smtClean="0">
                <a:latin typeface="Century Gothic" pitchFamily="34" charset="0"/>
              </a:rPr>
              <a:t>ANDY WARHOL</a:t>
            </a:r>
            <a:endParaRPr lang="es-ES" sz="54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52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Imagen" descr="http://www.biografiasyvidas.com/biografia/w/fotos/warho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586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http://gananzia.com/wp-content/uploads/2009/09/pittsburgh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61" y="1484784"/>
            <a:ext cx="8352928" cy="491530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b="1" dirty="0" smtClean="0">
                <a:latin typeface="Century Gothic" pitchFamily="34" charset="0"/>
              </a:rPr>
              <a:t>NACIÓ EL 6 DE AGOSTO DEL 1928</a:t>
            </a:r>
            <a:endParaRPr lang="es-ES" sz="3600" b="1" dirty="0">
              <a:latin typeface="Century Gothic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14860" y="1540550"/>
            <a:ext cx="5741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entury Gothic" pitchFamily="34" charset="0"/>
              </a:rPr>
              <a:t>NUEVA YORK-</a:t>
            </a:r>
            <a:r>
              <a:rPr lang="es-ES" sz="3200" b="1" i="1" dirty="0" smtClean="0">
                <a:latin typeface="Century Gothic" pitchFamily="34" charset="0"/>
              </a:rPr>
              <a:t>EEUU</a:t>
            </a:r>
            <a:endParaRPr lang="es-ES" sz="3200" b="1" i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42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>
              <a:buFontTx/>
              <a:buNone/>
            </a:pPr>
            <a:r>
              <a:rPr lang="es-ES"/>
              <a:t> </a:t>
            </a:r>
            <a:r>
              <a:rPr lang="es-ES" sz="3600"/>
              <a:t>ERA UN</a:t>
            </a:r>
            <a:r>
              <a:rPr lang="es-ES"/>
              <a:t>  </a:t>
            </a:r>
            <a:r>
              <a:rPr lang="es-ES" sz="4400"/>
              <a:t>PINTOR </a:t>
            </a:r>
          </a:p>
          <a:p>
            <a:pPr>
              <a:buFontTx/>
              <a:buNone/>
            </a:pPr>
            <a:endParaRPr lang="es-ES" sz="4400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96975"/>
            <a:ext cx="6985000" cy="524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28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29600" cy="5721350"/>
          </a:xfrm>
        </p:spPr>
        <p:txBody>
          <a:bodyPr/>
          <a:lstStyle/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r>
              <a:rPr lang="es-ES" dirty="0">
                <a:latin typeface="Century Gothic" pitchFamily="34" charset="0"/>
              </a:rPr>
              <a:t>UTILIZABA:</a:t>
            </a:r>
            <a:r>
              <a:rPr lang="es-ES" dirty="0"/>
              <a:t>   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04813"/>
            <a:ext cx="3671887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PARA PINTAR:  </a:t>
            </a:r>
            <a:r>
              <a:rPr lang="es-ES" sz="3600"/>
              <a:t> 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637088"/>
            <a:ext cx="2305050" cy="222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611188" y="3429000"/>
            <a:ext cx="2232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       Y</a:t>
            </a: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492375"/>
            <a:ext cx="25336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7586348" y="202019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PINCELES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7235825" y="4149080"/>
            <a:ext cx="11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PINTURAS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6948264" y="55892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CUADRO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9597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ALGUNAS DE SUS </a:t>
            </a:r>
            <a:r>
              <a:rPr lang="es-ES" dirty="0" smtClean="0"/>
              <a:t>OBRAS</a:t>
            </a:r>
            <a:endParaRPr lang="es-ES" dirty="0"/>
          </a:p>
        </p:txBody>
      </p:sp>
      <p:sp>
        <p:nvSpPr>
          <p:cNvPr id="13319" name="AutoShape 7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13339" name="Picture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12875"/>
            <a:ext cx="2230437" cy="242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1" name="Picture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924175"/>
            <a:ext cx="277971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3" name="Picture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076700"/>
            <a:ext cx="2473325" cy="249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5" name="Picture 3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700213"/>
            <a:ext cx="1552575" cy="232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990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198" y="31367"/>
            <a:ext cx="6697488" cy="727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802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>
            <a:normAutofit/>
          </a:bodyPr>
          <a:lstStyle/>
          <a:p>
            <a:r>
              <a:rPr lang="es-ES" sz="5400" b="1" dirty="0" smtClean="0">
                <a:latin typeface="Century Gothic" pitchFamily="34" charset="0"/>
              </a:rPr>
              <a:t>AMADEO MODIGLIANI</a:t>
            </a:r>
            <a:endParaRPr lang="es-ES" sz="54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1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0"/>
            <a:ext cx="4536504" cy="679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579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5728"/>
            <a:ext cx="6408712" cy="645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798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25" y="0"/>
            <a:ext cx="6968579" cy="699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65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rmAutofit/>
          </a:bodyPr>
          <a:lstStyle/>
          <a:p>
            <a:r>
              <a:rPr lang="es-ES" sz="5400" b="1" dirty="0" smtClean="0">
                <a:latin typeface="Century Gothic" pitchFamily="34" charset="0"/>
              </a:rPr>
              <a:t>VICENT VAN GOGH</a:t>
            </a:r>
            <a:endParaRPr lang="es-ES" sz="54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64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170" name="Picture 2" descr="http://www.noticiasusodidactico.com/ticsparaeducar/files/van_gog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05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latin typeface="Century Gothic" pitchFamily="34" charset="0"/>
              </a:rPr>
              <a:t>NACIÓ EL 30 DE MARZO DE 1853 EN</a:t>
            </a:r>
            <a:endParaRPr lang="es-ES" sz="3600" b="1" dirty="0">
              <a:latin typeface="Century Gothic" pitchFamily="34" charset="0"/>
            </a:endParaRPr>
          </a:p>
        </p:txBody>
      </p:sp>
      <p:pic>
        <p:nvPicPr>
          <p:cNvPr id="8194" name="Picture 2" descr="http://upload.wikimedia.org/wikipedia/commons/d/d2/LocatieZunde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24944"/>
            <a:ext cx="676875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827584" y="1700808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entury Gothic" pitchFamily="34" charset="0"/>
              </a:rPr>
              <a:t>ZUNDERT-</a:t>
            </a:r>
            <a:r>
              <a:rPr lang="es-ES" sz="3200" b="1" i="1" dirty="0" smtClean="0">
                <a:latin typeface="Century Gothic" pitchFamily="34" charset="0"/>
              </a:rPr>
              <a:t>PAÍSES BAJOS</a:t>
            </a:r>
            <a:endParaRPr lang="es-ES" sz="3200" b="1" i="1" dirty="0">
              <a:latin typeface="Century Gothic" pitchFamily="34" charset="0"/>
            </a:endParaRPr>
          </a:p>
        </p:txBody>
      </p:sp>
      <p:sp>
        <p:nvSpPr>
          <p:cNvPr id="7" name="6 Flecha derecha"/>
          <p:cNvSpPr/>
          <p:nvPr/>
        </p:nvSpPr>
        <p:spPr>
          <a:xfrm>
            <a:off x="683568" y="4365104"/>
            <a:ext cx="1872208" cy="50405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59237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>
              <a:buFontTx/>
              <a:buNone/>
            </a:pPr>
            <a:r>
              <a:rPr lang="es-ES"/>
              <a:t> </a:t>
            </a:r>
            <a:r>
              <a:rPr lang="es-ES" sz="3600"/>
              <a:t>ERA UN</a:t>
            </a:r>
            <a:r>
              <a:rPr lang="es-ES"/>
              <a:t>  </a:t>
            </a:r>
            <a:r>
              <a:rPr lang="es-ES" sz="4400"/>
              <a:t>PINTOR </a:t>
            </a:r>
          </a:p>
          <a:p>
            <a:pPr>
              <a:buFontTx/>
              <a:buNone/>
            </a:pPr>
            <a:endParaRPr lang="es-ES" sz="4400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96975"/>
            <a:ext cx="6985000" cy="524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77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29600" cy="5721350"/>
          </a:xfrm>
        </p:spPr>
        <p:txBody>
          <a:bodyPr/>
          <a:lstStyle/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r>
              <a:rPr lang="es-ES" dirty="0">
                <a:latin typeface="Century Gothic" pitchFamily="34" charset="0"/>
              </a:rPr>
              <a:t>UTILIZABA:</a:t>
            </a:r>
            <a:r>
              <a:rPr lang="es-ES" dirty="0"/>
              <a:t>   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04813"/>
            <a:ext cx="3671887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PARA PINTAR:  </a:t>
            </a:r>
            <a:r>
              <a:rPr lang="es-ES" sz="3600"/>
              <a:t> 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637088"/>
            <a:ext cx="2305050" cy="222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611188" y="3429000"/>
            <a:ext cx="2232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       Y</a:t>
            </a: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492375"/>
            <a:ext cx="25336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7586348" y="202019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PINCELES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7235825" y="4149080"/>
            <a:ext cx="11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PINTURAS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6948264" y="55892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CUADRO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6006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ALGUNAS DE SUS OBRAS:</a:t>
            </a:r>
            <a:endParaRPr lang="es-E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66850"/>
            <a:ext cx="2665412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412875"/>
            <a:ext cx="2614613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716338"/>
            <a:ext cx="2387600" cy="282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73463"/>
            <a:ext cx="2382838" cy="30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573463"/>
            <a:ext cx="2527300" cy="30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9744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39354" cy="658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003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http://skyethelimit.files.wordpress.com/2012/05/modigliani_ame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4"/>
            <a:ext cx="9144000" cy="792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08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1756"/>
            <a:ext cx="8352928" cy="666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6625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-85783"/>
            <a:ext cx="5400600" cy="695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7204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6632"/>
            <a:ext cx="5525934" cy="654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5927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587" y="38319"/>
            <a:ext cx="5616624" cy="681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4261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rmAutofit/>
          </a:bodyPr>
          <a:lstStyle/>
          <a:p>
            <a:r>
              <a:rPr lang="es-ES" sz="5400" b="1" dirty="0" smtClean="0">
                <a:latin typeface="Century Gothic" pitchFamily="34" charset="0"/>
              </a:rPr>
              <a:t>JACKSON POLLOCK</a:t>
            </a:r>
            <a:endParaRPr lang="es-ES" sz="5400" b="1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2032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 descr="http://deplatayexacto.files.wordpress.com/2011/05/jackson-pollo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61"/>
            <a:ext cx="9144000" cy="741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5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b="1" dirty="0" smtClean="0">
                <a:latin typeface="Century Gothic" pitchFamily="34" charset="0"/>
              </a:rPr>
              <a:t>NACIÓ EL 28 DE ENERO DEL 1812 EN</a:t>
            </a:r>
            <a:endParaRPr lang="es-ES" sz="3600" b="1" dirty="0">
              <a:latin typeface="Century Gothic" pitchFamily="34" charset="0"/>
            </a:endParaRPr>
          </a:p>
        </p:txBody>
      </p:sp>
      <p:pic>
        <p:nvPicPr>
          <p:cNvPr id="6146" name="Picture 2" descr="http://enciclopedia.us.es/images/3/36/Mapa_de_Wyoming_en_EEU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6160221" cy="402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611560" y="1409475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entury Gothic" pitchFamily="34" charset="0"/>
              </a:rPr>
              <a:t>WYOMING-</a:t>
            </a:r>
            <a:r>
              <a:rPr lang="es-ES" sz="3200" b="1" i="1" dirty="0" smtClean="0">
                <a:latin typeface="Century Gothic" pitchFamily="34" charset="0"/>
              </a:rPr>
              <a:t>EEUU</a:t>
            </a:r>
            <a:endParaRPr lang="es-ES" sz="3200" b="1" i="1" dirty="0">
              <a:latin typeface="Century Gothic" pitchFamily="34" charset="0"/>
            </a:endParaRPr>
          </a:p>
        </p:txBody>
      </p:sp>
      <p:sp>
        <p:nvSpPr>
          <p:cNvPr id="5" name="4 Flecha izquierda"/>
          <p:cNvSpPr/>
          <p:nvPr/>
        </p:nvSpPr>
        <p:spPr>
          <a:xfrm>
            <a:off x="3707904" y="2940344"/>
            <a:ext cx="2304256" cy="504056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38418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>
              <a:buFontTx/>
              <a:buNone/>
            </a:pPr>
            <a:r>
              <a:rPr lang="es-ES"/>
              <a:t> </a:t>
            </a:r>
            <a:r>
              <a:rPr lang="es-ES" sz="3600"/>
              <a:t>ERA UN</a:t>
            </a:r>
            <a:r>
              <a:rPr lang="es-ES"/>
              <a:t>  </a:t>
            </a:r>
            <a:r>
              <a:rPr lang="es-ES" sz="4400"/>
              <a:t>PINTOR </a:t>
            </a:r>
          </a:p>
          <a:p>
            <a:pPr>
              <a:buFontTx/>
              <a:buNone/>
            </a:pPr>
            <a:endParaRPr lang="es-ES" sz="4400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96975"/>
            <a:ext cx="6985000" cy="524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15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29600" cy="5721350"/>
          </a:xfrm>
        </p:spPr>
        <p:txBody>
          <a:bodyPr/>
          <a:lstStyle/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r>
              <a:rPr lang="es-ES" dirty="0">
                <a:latin typeface="Century Gothic" pitchFamily="34" charset="0"/>
              </a:rPr>
              <a:t>UTILIZABA:</a:t>
            </a:r>
            <a:r>
              <a:rPr lang="es-ES" dirty="0"/>
              <a:t>   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04813"/>
            <a:ext cx="3671887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PARA PINTAR:  </a:t>
            </a:r>
            <a:r>
              <a:rPr lang="es-ES" sz="3600"/>
              <a:t> 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637088"/>
            <a:ext cx="2305050" cy="222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611188" y="3429000"/>
            <a:ext cx="2232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       Y</a:t>
            </a: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492375"/>
            <a:ext cx="25336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7586348" y="202019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PINCELES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7235825" y="4149080"/>
            <a:ext cx="11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PINTURAS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6948264" y="55892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CUADRO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451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ALGUNAS DE SUS CUADROS</a:t>
            </a:r>
          </a:p>
        </p:txBody>
      </p:sp>
      <p:sp>
        <p:nvSpPr>
          <p:cNvPr id="13319" name="AutoShape 7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13347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8097837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8" name="Text Box 36"/>
          <p:cNvSpPr txBox="1">
            <a:spLocks noChangeArrowheads="1"/>
          </p:cNvSpPr>
          <p:nvPr/>
        </p:nvSpPr>
        <p:spPr bwMode="auto">
          <a:xfrm>
            <a:off x="250825" y="5949950"/>
            <a:ext cx="43195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rgbClr val="990000"/>
                </a:solidFill>
                <a:hlinkClick r:id="rId3"/>
              </a:rPr>
              <a:t>http://www.youtube.com/watch?v=CrVE-WQBcYQ</a:t>
            </a:r>
            <a:r>
              <a:rPr lang="es-ES">
                <a:solidFill>
                  <a:srgbClr val="99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3827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488832" cy="529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b="1" dirty="0" smtClean="0">
                <a:latin typeface="Century Gothic" pitchFamily="34" charset="0"/>
              </a:rPr>
              <a:t>NACIÓ EL 12 DE JULIO DEL 1884 EN</a:t>
            </a:r>
            <a:endParaRPr lang="es-ES" sz="3600" b="1" dirty="0">
              <a:latin typeface="Century Gothic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771800" y="1372873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Century Gothic" pitchFamily="34" charset="0"/>
              </a:rPr>
              <a:t>LIVORNO-</a:t>
            </a:r>
            <a:r>
              <a:rPr lang="es-ES" sz="3200" b="1" i="1" dirty="0" smtClean="0">
                <a:latin typeface="Century Gothic" pitchFamily="34" charset="0"/>
              </a:rPr>
              <a:t>ITALIA</a:t>
            </a:r>
            <a:endParaRPr lang="es-ES" sz="3200" b="1" i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9672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ALGUNAS DE SUS OBRAS:</a:t>
            </a:r>
            <a:endParaRPr lang="es-ES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341" name="AutoShape 5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4343" name="AutoShape 7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4345" name="AutoShape 9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73238"/>
            <a:ext cx="2663825" cy="213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844675"/>
            <a:ext cx="3168650" cy="19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1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365625"/>
            <a:ext cx="3025775" cy="197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3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07670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284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72010"/>
            <a:ext cx="8471266" cy="680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9882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513" y="332656"/>
            <a:ext cx="9240060" cy="5758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8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8074"/>
            <a:ext cx="9144000" cy="596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5038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56"/>
            <a:ext cx="9143999" cy="679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2130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/>
          </a:bodyPr>
          <a:lstStyle/>
          <a:p>
            <a:r>
              <a:rPr lang="es-ES" sz="5400" b="1" dirty="0" smtClean="0">
                <a:latin typeface="Century Gothic" pitchFamily="34" charset="0"/>
              </a:rPr>
              <a:t>PABLO PICASSO</a:t>
            </a:r>
            <a:endParaRPr lang="es-ES" sz="54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46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Imagen" descr="http://1.bp.blogspot.com/-E7LpCIrH11g/T9thAEjV1-I/AAAAAAAAGVc/pG3qv1APooA/s1600/Pablo-Picass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014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378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http://www.horario-autobuses.com/wp-content/uploads/2008/09/MalagaVacationSpot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45284"/>
            <a:ext cx="7416824" cy="48800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b="1" dirty="0" smtClean="0">
                <a:latin typeface="Century Gothic" pitchFamily="34" charset="0"/>
              </a:rPr>
              <a:t>NACIÓ EL 25 DE OCTUBRE DEL 18</a:t>
            </a:r>
            <a:r>
              <a:rPr lang="es-ES" sz="3600" dirty="0" smtClean="0">
                <a:latin typeface="Century Gothic" pitchFamily="34" charset="0"/>
              </a:rPr>
              <a:t>81</a:t>
            </a:r>
            <a:endParaRPr lang="es-ES" sz="3600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45526" y="164528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s-ES" b="1" dirty="0" smtClean="0">
                <a:latin typeface="Century Gothic" pitchFamily="34" charset="0"/>
              </a:rPr>
              <a:t>MÁLAGA-</a:t>
            </a:r>
            <a:r>
              <a:rPr lang="es-ES" b="1" i="1" dirty="0" smtClean="0">
                <a:latin typeface="Century Gothic" pitchFamily="34" charset="0"/>
              </a:rPr>
              <a:t>ESPAÑA</a:t>
            </a:r>
            <a:endParaRPr lang="es-ES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3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>
              <a:buFontTx/>
              <a:buNone/>
            </a:pPr>
            <a:r>
              <a:rPr lang="es-ES"/>
              <a:t> </a:t>
            </a:r>
            <a:r>
              <a:rPr lang="es-ES" sz="3600"/>
              <a:t>ERA UN</a:t>
            </a:r>
            <a:r>
              <a:rPr lang="es-ES"/>
              <a:t>  </a:t>
            </a:r>
            <a:r>
              <a:rPr lang="es-ES" sz="4400"/>
              <a:t>PINTOR </a:t>
            </a:r>
          </a:p>
          <a:p>
            <a:pPr>
              <a:buFontTx/>
              <a:buNone/>
            </a:pPr>
            <a:endParaRPr lang="es-ES" sz="4400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96975"/>
            <a:ext cx="6985000" cy="524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11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29600" cy="5721350"/>
          </a:xfrm>
        </p:spPr>
        <p:txBody>
          <a:bodyPr/>
          <a:lstStyle/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r>
              <a:rPr lang="es-ES" dirty="0">
                <a:latin typeface="Century Gothic" pitchFamily="34" charset="0"/>
              </a:rPr>
              <a:t>UTILIZABA:</a:t>
            </a:r>
            <a:r>
              <a:rPr lang="es-ES" dirty="0"/>
              <a:t>   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04813"/>
            <a:ext cx="3671887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PARA PINTAR:  </a:t>
            </a:r>
            <a:r>
              <a:rPr lang="es-ES" sz="3600"/>
              <a:t> 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637088"/>
            <a:ext cx="2305050" cy="222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611188" y="3429000"/>
            <a:ext cx="2232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       Y</a:t>
            </a: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492375"/>
            <a:ext cx="25336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7586348" y="202019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PINCELES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7235825" y="4149080"/>
            <a:ext cx="11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PINTURAS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6948264" y="55892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CUADRO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3480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>
              <a:buFontTx/>
              <a:buNone/>
            </a:pPr>
            <a:r>
              <a:rPr lang="es-ES"/>
              <a:t> </a:t>
            </a:r>
            <a:r>
              <a:rPr lang="es-ES" sz="3600"/>
              <a:t>ERA UN</a:t>
            </a:r>
            <a:r>
              <a:rPr lang="es-ES"/>
              <a:t>  </a:t>
            </a:r>
            <a:r>
              <a:rPr lang="es-ES" sz="4400"/>
              <a:t>PINTOR </a:t>
            </a:r>
          </a:p>
          <a:p>
            <a:pPr>
              <a:buFontTx/>
              <a:buNone/>
            </a:pPr>
            <a:endParaRPr lang="es-ES" sz="4400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96975"/>
            <a:ext cx="6985000" cy="524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2871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ALGUNAS DE </a:t>
            </a:r>
            <a:r>
              <a:rPr lang="es-ES" dirty="0" smtClean="0"/>
              <a:t>SUS OBRAS</a:t>
            </a:r>
            <a:endParaRPr lang="es-ES" dirty="0"/>
          </a:p>
        </p:txBody>
      </p:sp>
      <p:sp>
        <p:nvSpPr>
          <p:cNvPr id="13319" name="AutoShape 7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13329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133600"/>
            <a:ext cx="4464050" cy="167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1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773238"/>
            <a:ext cx="224790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3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149725"/>
            <a:ext cx="2271713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5" name="Picture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005263"/>
            <a:ext cx="2568575" cy="256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7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4149725"/>
            <a:ext cx="1947862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4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657866" cy="6009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65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3686"/>
            <a:ext cx="9143999" cy="3430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42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332" y="14064"/>
            <a:ext cx="6843936" cy="68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76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5400600" cy="683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81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0"/>
            <a:ext cx="6488561" cy="714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10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rmAutofit/>
          </a:bodyPr>
          <a:lstStyle/>
          <a:p>
            <a:r>
              <a:rPr lang="es-ES" sz="5400" b="1" dirty="0" smtClean="0">
                <a:latin typeface="Century Gothic" pitchFamily="34" charset="0"/>
              </a:rPr>
              <a:t>GEORGE BRAQUE</a:t>
            </a:r>
            <a:endParaRPr lang="es-ES" sz="54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12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" y="19535"/>
            <a:ext cx="9252520" cy="68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63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upload.wikimedia.org/wikipedia/commons/1/10/Argenteuil_-_Pont_chemin_fer_%281%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448613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latin typeface="Century Gothic" pitchFamily="34" charset="0"/>
              </a:rPr>
              <a:t>NACIÓ EL 13 DE MAYO DE 1882</a:t>
            </a:r>
            <a:endParaRPr lang="es-ES" b="1" dirty="0">
              <a:latin typeface="Century Gothic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755576" y="1484784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/>
              <a:t>ARGENTEUIL-</a:t>
            </a:r>
            <a:r>
              <a:rPr lang="es-ES" sz="3200" b="1" i="1" dirty="0" smtClean="0"/>
              <a:t>FRANCIA</a:t>
            </a:r>
            <a:endParaRPr lang="es-ES" sz="3200" b="1" i="1" dirty="0"/>
          </a:p>
        </p:txBody>
      </p:sp>
    </p:spTree>
    <p:extLst>
      <p:ext uri="{BB962C8B-B14F-4D97-AF65-F5344CB8AC3E}">
        <p14:creationId xmlns:p14="http://schemas.microsoft.com/office/powerpoint/2010/main" val="370021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>
              <a:buFontTx/>
              <a:buNone/>
            </a:pPr>
            <a:r>
              <a:rPr lang="es-ES"/>
              <a:t> </a:t>
            </a:r>
            <a:r>
              <a:rPr lang="es-ES" sz="3600"/>
              <a:t>ERA UN</a:t>
            </a:r>
            <a:r>
              <a:rPr lang="es-ES"/>
              <a:t>  </a:t>
            </a:r>
            <a:r>
              <a:rPr lang="es-ES" sz="4400"/>
              <a:t>PINTOR </a:t>
            </a:r>
          </a:p>
          <a:p>
            <a:pPr>
              <a:buFontTx/>
              <a:buNone/>
            </a:pPr>
            <a:endParaRPr lang="es-ES" sz="4400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  <a:p>
            <a:pPr>
              <a:buFontTx/>
              <a:buNone/>
            </a:pPr>
            <a:endParaRPr lang="es-ES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96975"/>
            <a:ext cx="6985000" cy="524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28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29600" cy="5721350"/>
          </a:xfrm>
        </p:spPr>
        <p:txBody>
          <a:bodyPr/>
          <a:lstStyle/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r>
              <a:rPr lang="es-ES" dirty="0">
                <a:latin typeface="Century Gothic" pitchFamily="34" charset="0"/>
              </a:rPr>
              <a:t>UTILIZABA:</a:t>
            </a:r>
            <a:r>
              <a:rPr lang="es-ES" dirty="0"/>
              <a:t>   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04813"/>
            <a:ext cx="3671887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PARA PINTAR:  </a:t>
            </a:r>
            <a:r>
              <a:rPr lang="es-ES" sz="3600"/>
              <a:t> 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637088"/>
            <a:ext cx="2305050" cy="222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611188" y="3429000"/>
            <a:ext cx="2232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       Y</a:t>
            </a: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492375"/>
            <a:ext cx="25336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7586348" y="202019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PINCELES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7235825" y="4149080"/>
            <a:ext cx="11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PINTURAS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6948264" y="55892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CUADRO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7741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29600" cy="5721350"/>
          </a:xfrm>
        </p:spPr>
        <p:txBody>
          <a:bodyPr/>
          <a:lstStyle/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endParaRPr lang="es-ES" dirty="0">
              <a:latin typeface="Century Gothic" pitchFamily="34" charset="0"/>
            </a:endParaRPr>
          </a:p>
          <a:p>
            <a:pPr>
              <a:buFontTx/>
              <a:buNone/>
            </a:pPr>
            <a:r>
              <a:rPr lang="es-ES" dirty="0">
                <a:latin typeface="Century Gothic" pitchFamily="34" charset="0"/>
              </a:rPr>
              <a:t>UTILIZABA:</a:t>
            </a:r>
            <a:r>
              <a:rPr lang="es-ES" dirty="0"/>
              <a:t>   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04813"/>
            <a:ext cx="3671887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PARA PINTAR:  </a:t>
            </a:r>
            <a:r>
              <a:rPr lang="es-ES" sz="3600"/>
              <a:t> 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637088"/>
            <a:ext cx="2305050" cy="222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611188" y="3429000"/>
            <a:ext cx="2232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/>
              <a:t>       Y</a:t>
            </a: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492375"/>
            <a:ext cx="25336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7586348" y="202019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PINCELES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7235825" y="4149080"/>
            <a:ext cx="11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PINTURAS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6948264" y="55892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CUADRO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9597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ALGUNAS DE SUS OBRAS:</a:t>
            </a:r>
            <a:endParaRPr lang="es-ES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341" name="AutoShape 5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4343" name="AutoShape 7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4345" name="AutoShape 9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57338"/>
            <a:ext cx="3024188" cy="233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9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149725"/>
            <a:ext cx="3095625" cy="241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1" name="Picture 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213100"/>
            <a:ext cx="3816350" cy="30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54066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5744"/>
            <a:ext cx="8689999" cy="670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35805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360"/>
            <a:ext cx="8724916" cy="680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45523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40" y="30654"/>
            <a:ext cx="835373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95642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Finfinfifnifnifnfififnisdnfpsjdhfijwaeknfisdf</a:t>
            </a:r>
            <a:r>
              <a:rPr lang="es-ES" dirty="0" smtClean="0"/>
              <a:t> </a:t>
            </a:r>
            <a:r>
              <a:rPr lang="es-ES" dirty="0" err="1" smtClean="0"/>
              <a:t>aaaaaaaaaaaaaaaaaaaaaaaaaaaaaaaaaaaaaaaaaaaaaaaaaaaaaaaaa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8012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ALGUNAS DE SUS </a:t>
            </a:r>
            <a:r>
              <a:rPr lang="es-ES" dirty="0" smtClean="0"/>
              <a:t>OBRAS</a:t>
            </a:r>
            <a:endParaRPr lang="es-ES" dirty="0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9" name="AutoShape 7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412875"/>
            <a:ext cx="178435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412875"/>
            <a:ext cx="2152650" cy="280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365625"/>
            <a:ext cx="1765300" cy="232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275138"/>
            <a:ext cx="1670050" cy="258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94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-4548"/>
            <a:ext cx="47160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54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28987"/>
            <a:ext cx="565212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40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Words>186</Words>
  <Application>Microsoft Office PowerPoint</Application>
  <PresentationFormat>Presentación en pantalla (4:3)</PresentationFormat>
  <Paragraphs>93</Paragraphs>
  <Slides>65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65</vt:i4>
      </vt:variant>
    </vt:vector>
  </HeadingPairs>
  <TitlesOfParts>
    <vt:vector size="66" baseType="lpstr">
      <vt:lpstr>Tema de Office</vt:lpstr>
      <vt:lpstr>Presentación de PowerPoint</vt:lpstr>
      <vt:lpstr>AMADEO MODIGLIANI</vt:lpstr>
      <vt:lpstr>Presentación de PowerPoint</vt:lpstr>
      <vt:lpstr>NACIÓ EL 12 DE JULIO DEL 1884 EN</vt:lpstr>
      <vt:lpstr>Presentación de PowerPoint</vt:lpstr>
      <vt:lpstr>Presentación de PowerPoint</vt:lpstr>
      <vt:lpstr>ALGUNAS DE SUS OBRAS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ANDY WARHOL</vt:lpstr>
      <vt:lpstr>Presentación de PowerPoint</vt:lpstr>
      <vt:lpstr>NACIÓ EL 6 DE AGOSTO DEL 1928</vt:lpstr>
      <vt:lpstr>Presentación de PowerPoint</vt:lpstr>
      <vt:lpstr>Presentación de PowerPoint</vt:lpstr>
      <vt:lpstr>ALGUNAS DE SUS OBRAS</vt:lpstr>
      <vt:lpstr>Presentación de PowerPoint</vt:lpstr>
      <vt:lpstr>Presentación de PowerPoint</vt:lpstr>
      <vt:lpstr>Presentación de PowerPoint</vt:lpstr>
      <vt:lpstr>Presentación de PowerPoint</vt:lpstr>
      <vt:lpstr>VICENT VAN GOGH</vt:lpstr>
      <vt:lpstr>Presentación de PowerPoint</vt:lpstr>
      <vt:lpstr>NACIÓ EL 30 DE MARZO DE 1853 EN</vt:lpstr>
      <vt:lpstr>Presentación de PowerPoint</vt:lpstr>
      <vt:lpstr>Presentación de PowerPoint</vt:lpstr>
      <vt:lpstr>ALGUNAS DE SUS OBRAS: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JACKSON POLLOCK</vt:lpstr>
      <vt:lpstr>Presentación de PowerPoint</vt:lpstr>
      <vt:lpstr>NACIÓ EL 28 DE ENERO DEL 1812 EN</vt:lpstr>
      <vt:lpstr>Presentación de PowerPoint</vt:lpstr>
      <vt:lpstr>Presentación de PowerPoint</vt:lpstr>
      <vt:lpstr>ALGUNAS DE SUS CUADROS</vt:lpstr>
      <vt:lpstr>ALGUNAS DE SUS OBRAS:</vt:lpstr>
      <vt:lpstr>Presentación de PowerPoint</vt:lpstr>
      <vt:lpstr>Presentación de PowerPoint</vt:lpstr>
      <vt:lpstr>Presentación de PowerPoint</vt:lpstr>
      <vt:lpstr>Presentación de PowerPoint</vt:lpstr>
      <vt:lpstr>PABLO PICASSO</vt:lpstr>
      <vt:lpstr>Presentación de PowerPoint</vt:lpstr>
      <vt:lpstr>NACIÓ EL 25 DE OCTUBRE DEL 1881</vt:lpstr>
      <vt:lpstr>Presentación de PowerPoint</vt:lpstr>
      <vt:lpstr>Presentación de PowerPoint</vt:lpstr>
      <vt:lpstr>ALGUNAS DE SUS OBRAS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GEORGE BRAQUE</vt:lpstr>
      <vt:lpstr>Presentación de PowerPoint</vt:lpstr>
      <vt:lpstr>NACIÓ EL 13 DE MAYO DE 1882</vt:lpstr>
      <vt:lpstr>Presentación de PowerPoint</vt:lpstr>
      <vt:lpstr>Presentación de PowerPoint</vt:lpstr>
      <vt:lpstr>ALGUNAS DE SUS OBRAS:</vt:lpstr>
      <vt:lpstr>Presentación de PowerPoint</vt:lpstr>
      <vt:lpstr>Presentación de PowerPoint</vt:lpstr>
      <vt:lpstr>Presentación de PowerPoint</vt:lpstr>
      <vt:lpstr>Finfinfifnifnifnfififnisdnfpsjdhfijwaeknfisdf aaaaaaaaaaaaaaaaaaaaaaaaaaaaaaaaaaaaaaaaaaaaaaaaaaaaaaaaa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PINTORES</dc:title>
  <dc:creator>isolina</dc:creator>
  <cp:lastModifiedBy>isolina</cp:lastModifiedBy>
  <cp:revision>12</cp:revision>
  <dcterms:created xsi:type="dcterms:W3CDTF">2013-07-20T18:31:02Z</dcterms:created>
  <dcterms:modified xsi:type="dcterms:W3CDTF">2013-07-25T21:40:23Z</dcterms:modified>
</cp:coreProperties>
</file>